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32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36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37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38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46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8"/>
  </p:notesMasterIdLst>
  <p:handoutMasterIdLst>
    <p:handoutMasterId r:id="rId69"/>
  </p:handoutMasterIdLst>
  <p:sldIdLst>
    <p:sldId id="263" r:id="rId5"/>
    <p:sldId id="627" r:id="rId6"/>
    <p:sldId id="654" r:id="rId7"/>
    <p:sldId id="655" r:id="rId8"/>
    <p:sldId id="548" r:id="rId9"/>
    <p:sldId id="730" r:id="rId10"/>
    <p:sldId id="629" r:id="rId11"/>
    <p:sldId id="575" r:id="rId12"/>
    <p:sldId id="669" r:id="rId13"/>
    <p:sldId id="547" r:id="rId14"/>
    <p:sldId id="668" r:id="rId15"/>
    <p:sldId id="658" r:id="rId16"/>
    <p:sldId id="651" r:id="rId17"/>
    <p:sldId id="659" r:id="rId18"/>
    <p:sldId id="671" r:id="rId19"/>
    <p:sldId id="653" r:id="rId20"/>
    <p:sldId id="667" r:id="rId21"/>
    <p:sldId id="666" r:id="rId22"/>
    <p:sldId id="670" r:id="rId23"/>
    <p:sldId id="672" r:id="rId24"/>
    <p:sldId id="674" r:id="rId25"/>
    <p:sldId id="680" r:id="rId26"/>
    <p:sldId id="673" r:id="rId27"/>
    <p:sldId id="572" r:id="rId28"/>
    <p:sldId id="280" r:id="rId29"/>
    <p:sldId id="272" r:id="rId30"/>
    <p:sldId id="652" r:id="rId31"/>
    <p:sldId id="577" r:id="rId32"/>
    <p:sldId id="578" r:id="rId33"/>
    <p:sldId id="327" r:id="rId34"/>
    <p:sldId id="676" r:id="rId35"/>
    <p:sldId id="683" r:id="rId36"/>
    <p:sldId id="682" r:id="rId37"/>
    <p:sldId id="580" r:id="rId38"/>
    <p:sldId id="661" r:id="rId39"/>
    <p:sldId id="662" r:id="rId40"/>
    <p:sldId id="634" r:id="rId41"/>
    <p:sldId id="647" r:id="rId42"/>
    <p:sldId id="648" r:id="rId43"/>
    <p:sldId id="649" r:id="rId44"/>
    <p:sldId id="675" r:id="rId45"/>
    <p:sldId id="677" r:id="rId46"/>
    <p:sldId id="582" r:id="rId47"/>
    <p:sldId id="579" r:id="rId48"/>
    <p:sldId id="583" r:id="rId49"/>
    <p:sldId id="474" r:id="rId50"/>
    <p:sldId id="598" r:id="rId51"/>
    <p:sldId id="362" r:id="rId52"/>
    <p:sldId id="612" r:id="rId53"/>
    <p:sldId id="687" r:id="rId54"/>
    <p:sldId id="584" r:id="rId55"/>
    <p:sldId id="706" r:id="rId56"/>
    <p:sldId id="726" r:id="rId57"/>
    <p:sldId id="729" r:id="rId58"/>
    <p:sldId id="705" r:id="rId59"/>
    <p:sldId id="663" r:id="rId60"/>
    <p:sldId id="684" r:id="rId61"/>
    <p:sldId id="685" r:id="rId62"/>
    <p:sldId id="664" r:id="rId63"/>
    <p:sldId id="688" r:id="rId64"/>
    <p:sldId id="686" r:id="rId65"/>
    <p:sldId id="559" r:id="rId66"/>
    <p:sldId id="623" r:id="rId67"/>
  </p:sldIdLst>
  <p:sldSz cx="12192000" cy="6858000"/>
  <p:notesSz cx="7104063" cy="102346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4477"/>
    <a:srgbClr val="0633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3" autoAdjust="0"/>
    <p:restoredTop sz="74618" autoAdjust="0"/>
  </p:normalViewPr>
  <p:slideViewPr>
    <p:cSldViewPr snapToGrid="0">
      <p:cViewPr varScale="1">
        <p:scale>
          <a:sx n="90" d="100"/>
          <a:sy n="90" d="100"/>
        </p:scale>
        <p:origin x="546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5928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7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../embeddings/oleObject2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/>
              <a:t>Gráfico 4. A CGU possui Código de Conduta?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B1B2B3B4!$B$4</c:f>
              <c:strCache>
                <c:ptCount val="1"/>
                <c:pt idx="0">
                  <c:v>Sim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888888888888889E-2"/>
                  <c:y val="-0.111111111111111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D78-40FE-B269-AD3AB510B742}"/>
                </c:ext>
              </c:extLst>
            </c:dLbl>
            <c:dLbl>
              <c:idx val="1"/>
              <c:layout>
                <c:manualLayout>
                  <c:x val="5.358821548159045E-2"/>
                  <c:y val="-0.111111277955571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D78-40FE-B269-AD3AB510B74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(B1B2B3B4!$A$8,B1B2B3B4!$A$4)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(B1B2B3B4!$D$8,B1B2B3B4!$D$4)</c:f>
              <c:numCache>
                <c:formatCode>0.00%</c:formatCode>
                <c:ptCount val="2"/>
                <c:pt idx="0">
                  <c:v>0.96250361467873702</c:v>
                </c:pt>
                <c:pt idx="1">
                  <c:v>0.91895803183791702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D78-40FE-B269-AD3AB510B742}"/>
            </c:ext>
          </c:extLst>
        </c:ser>
        <c:ser>
          <c:idx val="1"/>
          <c:order val="1"/>
          <c:tx>
            <c:strRef>
              <c:f>B1B2B3B4!$B$5</c:f>
              <c:strCache>
                <c:ptCount val="1"/>
                <c:pt idx="0">
                  <c:v>Não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3517403739202707E-2"/>
                  <c:y val="-0.115464792169155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D78-40FE-B269-AD3AB510B742}"/>
                </c:ext>
              </c:extLst>
            </c:dLbl>
            <c:dLbl>
              <c:idx val="1"/>
              <c:layout>
                <c:manualLayout>
                  <c:x val="3.2706969250481097E-2"/>
                  <c:y val="-0.115464792169155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D78-40FE-B269-AD3AB510B74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(B1B2B3B4!$A$8,B1B2B3B4!$A$4)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(B1B2B3B4!$D$9,B1B2B3B4!$D$5)</c:f>
              <c:numCache>
                <c:formatCode>0.00%</c:formatCode>
                <c:ptCount val="2"/>
                <c:pt idx="0">
                  <c:v>3.7496385321262399E-2</c:v>
                </c:pt>
                <c:pt idx="1">
                  <c:v>8.1041968162083089E-2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D78-40FE-B269-AD3AB510B7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55385711"/>
        <c:axId val="800622863"/>
      </c:barChart>
      <c:catAx>
        <c:axId val="655385711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00622863"/>
        <c:crosses val="autoZero"/>
        <c:auto val="1"/>
        <c:lblAlgn val="ctr"/>
        <c:lblOffset val="100"/>
        <c:noMultiLvlLbl val="0"/>
      </c:catAx>
      <c:valAx>
        <c:axId val="800622863"/>
        <c:scaling>
          <c:orientation val="minMax"/>
          <c:max val="1"/>
          <c:min val="0.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55385711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pt-B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/>
              <a:t>Gráfico 7. Você participou de ações de sensibilização sobre o Código de Conduta?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B1B2B3B4!$I$41</c:f>
              <c:strCache>
                <c:ptCount val="1"/>
                <c:pt idx="0">
                  <c:v>Sim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0899935277225643E-2"/>
                  <c:y val="-0.122517811385600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FE1-4F2C-A3BB-AF66E19A50FE}"/>
                </c:ext>
              </c:extLst>
            </c:dLbl>
            <c:dLbl>
              <c:idx val="1"/>
              <c:layout>
                <c:manualLayout>
                  <c:x val="3.708014171281742E-2"/>
                  <c:y val="-0.135448268001481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FE1-4F2C-A3BB-AF66E19A50F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(B1B2B3B4!$H$45,B1B2B3B4!$H$41)</c:f>
              <c:strCache>
                <c:ptCount val="2"/>
                <c:pt idx="0">
                  <c:v>2018</c:v>
                </c:pt>
                <c:pt idx="1">
                  <c:v>2016/2017</c:v>
                </c:pt>
              </c:strCache>
            </c:strRef>
          </c:cat>
          <c:val>
            <c:numRef>
              <c:f>(B1B2B3B4!$K$45,B1B2B3B4!$K$41)</c:f>
              <c:numCache>
                <c:formatCode>0.00%</c:formatCode>
                <c:ptCount val="2"/>
                <c:pt idx="0">
                  <c:v>9.1536338546458137E-2</c:v>
                </c:pt>
                <c:pt idx="1">
                  <c:v>0.16936828703703702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E1-4F2C-A3BB-AF66E19A50FE}"/>
            </c:ext>
          </c:extLst>
        </c:ser>
        <c:ser>
          <c:idx val="1"/>
          <c:order val="1"/>
          <c:tx>
            <c:strRef>
              <c:f>B1B2B3B4!$I$42</c:f>
              <c:strCache>
                <c:ptCount val="1"/>
                <c:pt idx="0">
                  <c:v>Não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5449714335769834E-2"/>
                  <c:y val="-0.1209729965901427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FE1-4F2C-A3BB-AF66E19A50FE}"/>
                </c:ext>
              </c:extLst>
            </c:dLbl>
            <c:dLbl>
              <c:idx val="1"/>
              <c:layout>
                <c:manualLayout>
                  <c:x val="9.2697312712300434E-3"/>
                  <c:y val="-0.120538358519419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FE1-4F2C-A3BB-AF66E19A50F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(B1B2B3B4!$H$45,B1B2B3B4!$H$41)</c:f>
              <c:strCache>
                <c:ptCount val="2"/>
                <c:pt idx="0">
                  <c:v>2018</c:v>
                </c:pt>
                <c:pt idx="1">
                  <c:v>2016/2017</c:v>
                </c:pt>
              </c:strCache>
            </c:strRef>
          </c:cat>
          <c:val>
            <c:numRef>
              <c:f>(B1B2B3B4!$K$46,B1B2B3B4!$K$42)</c:f>
              <c:numCache>
                <c:formatCode>0.00%</c:formatCode>
                <c:ptCount val="2"/>
                <c:pt idx="0">
                  <c:v>0.87074517019319231</c:v>
                </c:pt>
                <c:pt idx="1">
                  <c:v>0.74961319444444441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FE1-4F2C-A3BB-AF66E19A50FE}"/>
            </c:ext>
          </c:extLst>
        </c:ser>
        <c:ser>
          <c:idx val="2"/>
          <c:order val="2"/>
          <c:tx>
            <c:strRef>
              <c:f>B1B2B3B4!$I$43</c:f>
              <c:strCache>
                <c:ptCount val="1"/>
                <c:pt idx="0">
                  <c:v>Não conhecem o Código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9.2699745968094025E-3"/>
                  <c:y val="-0.120103720448695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FE1-4F2C-A3BB-AF66E19A50FE}"/>
                </c:ext>
              </c:extLst>
            </c:dLbl>
            <c:dLbl>
              <c:idx val="1"/>
              <c:layout>
                <c:manualLayout>
                  <c:x val="1.235996612907924E-2"/>
                  <c:y val="-0.1249288109191417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FE1-4F2C-A3BB-AF66E19A50F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(B1B2B3B4!$H$45,B1B2B3B4!$H$41)</c:f>
              <c:strCache>
                <c:ptCount val="2"/>
                <c:pt idx="0">
                  <c:v>2018</c:v>
                </c:pt>
                <c:pt idx="1">
                  <c:v>2016/2017</c:v>
                </c:pt>
              </c:strCache>
            </c:strRef>
          </c:cat>
          <c:val>
            <c:numRef>
              <c:f>(B1B2B3B4!$K$47,B1B2B3B4!$K$43)</c:f>
              <c:numCache>
                <c:formatCode>0.00%</c:formatCode>
                <c:ptCount val="2"/>
                <c:pt idx="0">
                  <c:v>3.7496385321262399E-2</c:v>
                </c:pt>
                <c:pt idx="1">
                  <c:v>8.1018518518518517E-2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FE1-4F2C-A3BB-AF66E19A50F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810367343"/>
        <c:axId val="464449615"/>
      </c:barChart>
      <c:catAx>
        <c:axId val="810367343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464449615"/>
        <c:crosses val="autoZero"/>
        <c:auto val="1"/>
        <c:lblAlgn val="ctr"/>
        <c:lblOffset val="100"/>
        <c:noMultiLvlLbl val="0"/>
      </c:catAx>
      <c:valAx>
        <c:axId val="464449615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10367343"/>
        <c:crosses val="autoZero"/>
        <c:crossBetween val="between"/>
        <c:majorUnit val="0.1"/>
        <c:minorUnit val="2.0000000000000004E-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pt-B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3.jpg"/><Relationship Id="rId1" Type="http://schemas.openxmlformats.org/officeDocument/2006/relationships/image" Target="../media/image72.jpg"/><Relationship Id="rId6" Type="http://schemas.openxmlformats.org/officeDocument/2006/relationships/image" Target="../media/image77.jpg"/><Relationship Id="rId5" Type="http://schemas.openxmlformats.org/officeDocument/2006/relationships/image" Target="../media/image76.jpg"/><Relationship Id="rId4" Type="http://schemas.openxmlformats.org/officeDocument/2006/relationships/image" Target="../media/image75.jp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7" Type="http://schemas.openxmlformats.org/officeDocument/2006/relationships/image" Target="../media/image52.jpg"/><Relationship Id="rId2" Type="http://schemas.microsoft.com/office/2007/relationships/hdphoto" Target="../media/hdphoto1.wdp"/><Relationship Id="rId1" Type="http://schemas.openxmlformats.org/officeDocument/2006/relationships/image" Target="../media/image47.png"/><Relationship Id="rId6" Type="http://schemas.openxmlformats.org/officeDocument/2006/relationships/image" Target="../media/image51.jpg"/><Relationship Id="rId5" Type="http://schemas.openxmlformats.org/officeDocument/2006/relationships/image" Target="../media/image50.jpg"/><Relationship Id="rId4" Type="http://schemas.openxmlformats.org/officeDocument/2006/relationships/image" Target="../media/image49.jpg"/></Relationships>
</file>

<file path=ppt/diagrams/_rels/drawing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3.jpg"/><Relationship Id="rId1" Type="http://schemas.openxmlformats.org/officeDocument/2006/relationships/image" Target="../media/image72.jpg"/><Relationship Id="rId6" Type="http://schemas.openxmlformats.org/officeDocument/2006/relationships/image" Target="../media/image77.jpg"/><Relationship Id="rId5" Type="http://schemas.openxmlformats.org/officeDocument/2006/relationships/image" Target="../media/image76.jpg"/><Relationship Id="rId4" Type="http://schemas.openxmlformats.org/officeDocument/2006/relationships/image" Target="../media/image75.jp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7" Type="http://schemas.openxmlformats.org/officeDocument/2006/relationships/image" Target="../media/image52.jpg"/><Relationship Id="rId2" Type="http://schemas.microsoft.com/office/2007/relationships/hdphoto" Target="../media/hdphoto1.wdp"/><Relationship Id="rId1" Type="http://schemas.openxmlformats.org/officeDocument/2006/relationships/image" Target="../media/image47.png"/><Relationship Id="rId6" Type="http://schemas.openxmlformats.org/officeDocument/2006/relationships/image" Target="../media/image51.jpg"/><Relationship Id="rId5" Type="http://schemas.openxmlformats.org/officeDocument/2006/relationships/image" Target="../media/image50.jpg"/><Relationship Id="rId4" Type="http://schemas.openxmlformats.org/officeDocument/2006/relationships/image" Target="../media/image49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8859F5-1876-4EB7-9DA0-5F8B11C68176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pt-BR"/>
        </a:p>
      </dgm:t>
    </dgm:pt>
    <dgm:pt modelId="{1D168B0E-131B-448F-B58B-9FE84ADDDA1F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pt-BR" b="1" dirty="0"/>
            <a:t>Controles internos</a:t>
          </a:r>
        </a:p>
      </dgm:t>
    </dgm:pt>
    <dgm:pt modelId="{360A572A-8F4D-4F71-A2C9-A1A4B468AA82}" type="parTrans" cxnId="{969FACA1-C414-48EB-9A27-130EFF5103CF}">
      <dgm:prSet/>
      <dgm:spPr/>
      <dgm:t>
        <a:bodyPr/>
        <a:lstStyle/>
        <a:p>
          <a:endParaRPr lang="pt-BR"/>
        </a:p>
      </dgm:t>
    </dgm:pt>
    <dgm:pt modelId="{4BD71FBC-1C7C-4676-A0EC-2CE7962249AE}" type="sibTrans" cxnId="{969FACA1-C414-48EB-9A27-130EFF5103CF}">
      <dgm:prSet/>
      <dgm:spPr/>
      <dgm:t>
        <a:bodyPr/>
        <a:lstStyle/>
        <a:p>
          <a:endParaRPr lang="pt-BR"/>
        </a:p>
      </dgm:t>
    </dgm:pt>
    <dgm:pt modelId="{FB12F3C6-F507-4240-A557-E0890AC88845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pt-BR" b="1" dirty="0"/>
            <a:t>Princípio</a:t>
          </a:r>
        </a:p>
        <a:p>
          <a:r>
            <a:rPr lang="pt-BR" dirty="0"/>
            <a:t>Aderência à integridade e a valores éticos</a:t>
          </a:r>
        </a:p>
      </dgm:t>
    </dgm:pt>
    <dgm:pt modelId="{53001A78-DE41-4C5F-A50E-1F5640BA7086}" type="parTrans" cxnId="{C48C2B14-68A8-4B14-8D00-AFD0845FB244}">
      <dgm:prSet/>
      <dgm:spPr/>
      <dgm:t>
        <a:bodyPr/>
        <a:lstStyle/>
        <a:p>
          <a:endParaRPr lang="pt-BR"/>
        </a:p>
      </dgm:t>
    </dgm:pt>
    <dgm:pt modelId="{D6DBCB76-9BEE-4E18-BDC9-A9521B4B2B53}" type="sibTrans" cxnId="{C48C2B14-68A8-4B14-8D00-AFD0845FB244}">
      <dgm:prSet/>
      <dgm:spPr/>
      <dgm:t>
        <a:bodyPr/>
        <a:lstStyle/>
        <a:p>
          <a:endParaRPr lang="pt-BR"/>
        </a:p>
      </dgm:t>
    </dgm:pt>
    <dgm:pt modelId="{EFA76A4A-5E51-4252-98A1-5A986E506065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pt-BR" b="1" dirty="0"/>
            <a:t>Governança</a:t>
          </a:r>
        </a:p>
      </dgm:t>
    </dgm:pt>
    <dgm:pt modelId="{6F95982D-4D24-4CB2-9915-F81B9B65751A}" type="parTrans" cxnId="{E54D1B24-5133-4C43-9339-CE948F7757C7}">
      <dgm:prSet/>
      <dgm:spPr/>
      <dgm:t>
        <a:bodyPr/>
        <a:lstStyle/>
        <a:p>
          <a:endParaRPr lang="pt-BR"/>
        </a:p>
      </dgm:t>
    </dgm:pt>
    <dgm:pt modelId="{D5BE95E9-EA77-49E1-9665-A32EC6ADA791}" type="sibTrans" cxnId="{E54D1B24-5133-4C43-9339-CE948F7757C7}">
      <dgm:prSet/>
      <dgm:spPr/>
      <dgm:t>
        <a:bodyPr/>
        <a:lstStyle/>
        <a:p>
          <a:endParaRPr lang="pt-BR"/>
        </a:p>
      </dgm:t>
    </dgm:pt>
    <dgm:pt modelId="{1C6C7946-6F6B-4026-9AF1-69145719EE47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pt-BR" b="1" dirty="0"/>
            <a:t>Princípio</a:t>
          </a:r>
        </a:p>
        <a:p>
          <a:r>
            <a:rPr lang="pt-BR" dirty="0"/>
            <a:t>Tem como base a </a:t>
          </a:r>
          <a:r>
            <a:rPr lang="pt-BR" b="1" u="sng" dirty="0"/>
            <a:t>honestidade</a:t>
          </a:r>
          <a:r>
            <a:rPr lang="pt-BR" dirty="0"/>
            <a:t> e objetividade, elevando os padrões de decência e probidade </a:t>
          </a:r>
          <a:r>
            <a:rPr lang="pt-BR" b="1" u="sng" dirty="0"/>
            <a:t>na gestão </a:t>
          </a:r>
          <a:r>
            <a:rPr lang="pt-BR" dirty="0"/>
            <a:t>dos recursos públicos e das atividades da organização, com reflexo tanto </a:t>
          </a:r>
          <a:r>
            <a:rPr lang="pt-BR" b="1" u="sng" dirty="0"/>
            <a:t>nos processos </a:t>
          </a:r>
          <a:r>
            <a:rPr lang="pt-BR" dirty="0"/>
            <a:t>de  </a:t>
          </a:r>
          <a:r>
            <a:rPr lang="pt-BR" b="1" u="sng" dirty="0"/>
            <a:t>tomada de decisão</a:t>
          </a:r>
          <a:r>
            <a:rPr lang="pt-BR" dirty="0"/>
            <a:t>, quanto </a:t>
          </a:r>
          <a:r>
            <a:rPr lang="pt-BR" b="1" u="sng" dirty="0"/>
            <a:t>na qualidade </a:t>
          </a:r>
          <a:r>
            <a:rPr lang="pt-BR" dirty="0"/>
            <a:t>de seus </a:t>
          </a:r>
          <a:r>
            <a:rPr lang="pt-BR" b="1" u="sng" dirty="0"/>
            <a:t>relatórios</a:t>
          </a:r>
          <a:r>
            <a:rPr lang="pt-BR" b="1" dirty="0"/>
            <a:t> </a:t>
          </a:r>
          <a:r>
            <a:rPr lang="pt-BR" dirty="0"/>
            <a:t>financeiros e de desempenho</a:t>
          </a:r>
        </a:p>
      </dgm:t>
    </dgm:pt>
    <dgm:pt modelId="{D071F9D4-F6EA-4D9F-A5C0-8499B7893B23}" type="parTrans" cxnId="{C62320F8-3ACE-4143-ACB1-0907EAA9EFBC}">
      <dgm:prSet/>
      <dgm:spPr/>
      <dgm:t>
        <a:bodyPr/>
        <a:lstStyle/>
        <a:p>
          <a:endParaRPr lang="pt-BR"/>
        </a:p>
      </dgm:t>
    </dgm:pt>
    <dgm:pt modelId="{3F8D07D2-D14B-4EB0-96E8-2AB0833BCEB5}" type="sibTrans" cxnId="{C62320F8-3ACE-4143-ACB1-0907EAA9EFBC}">
      <dgm:prSet/>
      <dgm:spPr/>
      <dgm:t>
        <a:bodyPr/>
        <a:lstStyle/>
        <a:p>
          <a:endParaRPr lang="pt-BR"/>
        </a:p>
      </dgm:t>
    </dgm:pt>
    <dgm:pt modelId="{A4DA4C2E-3426-494C-902F-C8AA15362182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pt-BR" b="1" dirty="0"/>
            <a:t>Elemento do ambiente de controle</a:t>
          </a:r>
        </a:p>
        <a:p>
          <a:r>
            <a:rPr lang="pt-BR" dirty="0"/>
            <a:t>Integridade pessoal e profissional e valores éticos assumidos </a:t>
          </a:r>
          <a:r>
            <a:rPr lang="pt-BR" b="1" u="sng" dirty="0"/>
            <a:t>pela</a:t>
          </a:r>
          <a:r>
            <a:rPr lang="pt-BR" u="sng" dirty="0"/>
            <a:t> </a:t>
          </a:r>
          <a:r>
            <a:rPr lang="pt-BR" b="1" u="sng" dirty="0"/>
            <a:t>direção e pelo quadro de servidores</a:t>
          </a:r>
          <a:r>
            <a:rPr lang="pt-BR" dirty="0"/>
            <a:t>, incluindo inequívoca atitude de apoio à manutenção de adequados controles internos da gestão, durante todo o tempo e por toda a organização</a:t>
          </a:r>
        </a:p>
      </dgm:t>
    </dgm:pt>
    <dgm:pt modelId="{8C0A8B8A-A19A-4B14-B4FE-28B9015E0DAB}" type="parTrans" cxnId="{EEAF0E3A-8A2D-4CED-B5E4-740A5EA1F0AF}">
      <dgm:prSet/>
      <dgm:spPr/>
      <dgm:t>
        <a:bodyPr/>
        <a:lstStyle/>
        <a:p>
          <a:endParaRPr lang="pt-BR"/>
        </a:p>
      </dgm:t>
    </dgm:pt>
    <dgm:pt modelId="{E4A8693F-F658-4352-B47F-F3D658F93C67}" type="sibTrans" cxnId="{EEAF0E3A-8A2D-4CED-B5E4-740A5EA1F0AF}">
      <dgm:prSet/>
      <dgm:spPr/>
      <dgm:t>
        <a:bodyPr/>
        <a:lstStyle/>
        <a:p>
          <a:endParaRPr lang="pt-BR"/>
        </a:p>
      </dgm:t>
    </dgm:pt>
    <dgm:pt modelId="{0AB81B8E-0CAC-47AB-B0A4-5386E4F8A6BA}" type="pres">
      <dgm:prSet presAssocID="{698859F5-1876-4EB7-9DA0-5F8B11C68176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DF212C3-68F5-4F06-AF22-0584D8E2DD86}" type="pres">
      <dgm:prSet presAssocID="{1D168B0E-131B-448F-B58B-9FE84ADDDA1F}" presName="vertOne" presStyleCnt="0"/>
      <dgm:spPr/>
    </dgm:pt>
    <dgm:pt modelId="{034A273C-1D05-465A-892B-B06A10E0DCD7}" type="pres">
      <dgm:prSet presAssocID="{1D168B0E-131B-448F-B58B-9FE84ADDDA1F}" presName="txOne" presStyleLbl="node0" presStyleIdx="0" presStyleCnt="2" custScaleY="15184">
        <dgm:presLayoutVars>
          <dgm:chPref val="3"/>
        </dgm:presLayoutVars>
      </dgm:prSet>
      <dgm:spPr/>
    </dgm:pt>
    <dgm:pt modelId="{8F8F4801-5FA2-40D7-8B29-4616AE299FC4}" type="pres">
      <dgm:prSet presAssocID="{1D168B0E-131B-448F-B58B-9FE84ADDDA1F}" presName="parTransOne" presStyleCnt="0"/>
      <dgm:spPr/>
    </dgm:pt>
    <dgm:pt modelId="{ABCE4767-127A-4026-928C-C0D335C1AF25}" type="pres">
      <dgm:prSet presAssocID="{1D168B0E-131B-448F-B58B-9FE84ADDDA1F}" presName="horzOne" presStyleCnt="0"/>
      <dgm:spPr/>
    </dgm:pt>
    <dgm:pt modelId="{E6340857-4A61-4111-9416-8918E4387FE0}" type="pres">
      <dgm:prSet presAssocID="{FB12F3C6-F507-4240-A557-E0890AC88845}" presName="vertTwo" presStyleCnt="0"/>
      <dgm:spPr/>
    </dgm:pt>
    <dgm:pt modelId="{AB9A51D1-0D41-494F-94C5-861CF752AACC}" type="pres">
      <dgm:prSet presAssocID="{FB12F3C6-F507-4240-A557-E0890AC88845}" presName="txTwo" presStyleLbl="node2" presStyleIdx="0" presStyleCnt="3" custScaleX="48034">
        <dgm:presLayoutVars>
          <dgm:chPref val="3"/>
        </dgm:presLayoutVars>
      </dgm:prSet>
      <dgm:spPr/>
    </dgm:pt>
    <dgm:pt modelId="{813CE68F-37E4-4F56-B9D6-4FE8111B0DD8}" type="pres">
      <dgm:prSet presAssocID="{FB12F3C6-F507-4240-A557-E0890AC88845}" presName="horzTwo" presStyleCnt="0"/>
      <dgm:spPr/>
    </dgm:pt>
    <dgm:pt modelId="{1E5AB9E1-22C5-4BE7-8B3F-BDA850F13BA5}" type="pres">
      <dgm:prSet presAssocID="{D6DBCB76-9BEE-4E18-BDC9-A9521B4B2B53}" presName="sibSpaceTwo" presStyleCnt="0"/>
      <dgm:spPr/>
    </dgm:pt>
    <dgm:pt modelId="{B3A3D19F-523B-49C0-AD8D-1E3FC4EEDB95}" type="pres">
      <dgm:prSet presAssocID="{A4DA4C2E-3426-494C-902F-C8AA15362182}" presName="vertTwo" presStyleCnt="0"/>
      <dgm:spPr/>
    </dgm:pt>
    <dgm:pt modelId="{FEF74FDE-5B06-41E7-B0A4-F5E8D4115C7D}" type="pres">
      <dgm:prSet presAssocID="{A4DA4C2E-3426-494C-902F-C8AA15362182}" presName="txTwo" presStyleLbl="node2" presStyleIdx="1" presStyleCnt="3" custScaleX="108545">
        <dgm:presLayoutVars>
          <dgm:chPref val="3"/>
        </dgm:presLayoutVars>
      </dgm:prSet>
      <dgm:spPr/>
    </dgm:pt>
    <dgm:pt modelId="{80EB40D6-E840-4BD7-889C-0FAFC48C9DAA}" type="pres">
      <dgm:prSet presAssocID="{A4DA4C2E-3426-494C-902F-C8AA15362182}" presName="horzTwo" presStyleCnt="0"/>
      <dgm:spPr/>
    </dgm:pt>
    <dgm:pt modelId="{C49D5BE1-1CF9-4871-85F9-0F42448191C0}" type="pres">
      <dgm:prSet presAssocID="{4BD71FBC-1C7C-4676-A0EC-2CE7962249AE}" presName="sibSpaceOne" presStyleCnt="0"/>
      <dgm:spPr/>
    </dgm:pt>
    <dgm:pt modelId="{51635D92-3E88-4C54-B9E7-0CA757E3FE0B}" type="pres">
      <dgm:prSet presAssocID="{EFA76A4A-5E51-4252-98A1-5A986E506065}" presName="vertOne" presStyleCnt="0"/>
      <dgm:spPr/>
    </dgm:pt>
    <dgm:pt modelId="{7C534860-053A-495F-B4E9-6AEA48A2A590}" type="pres">
      <dgm:prSet presAssocID="{EFA76A4A-5E51-4252-98A1-5A986E506065}" presName="txOne" presStyleLbl="node0" presStyleIdx="1" presStyleCnt="2" custScaleY="15444">
        <dgm:presLayoutVars>
          <dgm:chPref val="3"/>
        </dgm:presLayoutVars>
      </dgm:prSet>
      <dgm:spPr/>
    </dgm:pt>
    <dgm:pt modelId="{B344F1A3-80DC-4B98-996A-97466981E4CD}" type="pres">
      <dgm:prSet presAssocID="{EFA76A4A-5E51-4252-98A1-5A986E506065}" presName="parTransOne" presStyleCnt="0"/>
      <dgm:spPr/>
    </dgm:pt>
    <dgm:pt modelId="{CDE27389-C821-4EC6-839F-9A970D8AEF77}" type="pres">
      <dgm:prSet presAssocID="{EFA76A4A-5E51-4252-98A1-5A986E506065}" presName="horzOne" presStyleCnt="0"/>
      <dgm:spPr/>
    </dgm:pt>
    <dgm:pt modelId="{38799F2A-E62E-4FCD-9805-FA2F86E0702B}" type="pres">
      <dgm:prSet presAssocID="{1C6C7946-6F6B-4026-9AF1-69145719EE47}" presName="vertTwo" presStyleCnt="0"/>
      <dgm:spPr/>
    </dgm:pt>
    <dgm:pt modelId="{9DE7AECF-A612-4658-B6CC-2622C59C44AC}" type="pres">
      <dgm:prSet presAssocID="{1C6C7946-6F6B-4026-9AF1-69145719EE47}" presName="txTwo" presStyleLbl="node2" presStyleIdx="2" presStyleCnt="3" custScaleX="121637">
        <dgm:presLayoutVars>
          <dgm:chPref val="3"/>
        </dgm:presLayoutVars>
      </dgm:prSet>
      <dgm:spPr/>
    </dgm:pt>
    <dgm:pt modelId="{DC15297A-AAB3-405B-890C-D4B06B24075D}" type="pres">
      <dgm:prSet presAssocID="{1C6C7946-6F6B-4026-9AF1-69145719EE47}" presName="horzTwo" presStyleCnt="0"/>
      <dgm:spPr/>
    </dgm:pt>
  </dgm:ptLst>
  <dgm:cxnLst>
    <dgm:cxn modelId="{3DFA3713-1F49-4A2D-BA2B-D8E5276CDFDF}" type="presOf" srcId="{A4DA4C2E-3426-494C-902F-C8AA15362182}" destId="{FEF74FDE-5B06-41E7-B0A4-F5E8D4115C7D}" srcOrd="0" destOrd="0" presId="urn:microsoft.com/office/officeart/2005/8/layout/hierarchy4"/>
    <dgm:cxn modelId="{C48C2B14-68A8-4B14-8D00-AFD0845FB244}" srcId="{1D168B0E-131B-448F-B58B-9FE84ADDDA1F}" destId="{FB12F3C6-F507-4240-A557-E0890AC88845}" srcOrd="0" destOrd="0" parTransId="{53001A78-DE41-4C5F-A50E-1F5640BA7086}" sibTransId="{D6DBCB76-9BEE-4E18-BDC9-A9521B4B2B53}"/>
    <dgm:cxn modelId="{C16DF921-2FD1-4BA7-A1FA-B4A540DFBF6F}" type="presOf" srcId="{698859F5-1876-4EB7-9DA0-5F8B11C68176}" destId="{0AB81B8E-0CAC-47AB-B0A4-5386E4F8A6BA}" srcOrd="0" destOrd="0" presId="urn:microsoft.com/office/officeart/2005/8/layout/hierarchy4"/>
    <dgm:cxn modelId="{E54D1B24-5133-4C43-9339-CE948F7757C7}" srcId="{698859F5-1876-4EB7-9DA0-5F8B11C68176}" destId="{EFA76A4A-5E51-4252-98A1-5A986E506065}" srcOrd="1" destOrd="0" parTransId="{6F95982D-4D24-4CB2-9915-F81B9B65751A}" sibTransId="{D5BE95E9-EA77-49E1-9665-A32EC6ADA791}"/>
    <dgm:cxn modelId="{EEAF0E3A-8A2D-4CED-B5E4-740A5EA1F0AF}" srcId="{1D168B0E-131B-448F-B58B-9FE84ADDDA1F}" destId="{A4DA4C2E-3426-494C-902F-C8AA15362182}" srcOrd="1" destOrd="0" parTransId="{8C0A8B8A-A19A-4B14-B4FE-28B9015E0DAB}" sibTransId="{E4A8693F-F658-4352-B47F-F3D658F93C67}"/>
    <dgm:cxn modelId="{969FACA1-C414-48EB-9A27-130EFF5103CF}" srcId="{698859F5-1876-4EB7-9DA0-5F8B11C68176}" destId="{1D168B0E-131B-448F-B58B-9FE84ADDDA1F}" srcOrd="0" destOrd="0" parTransId="{360A572A-8F4D-4F71-A2C9-A1A4B468AA82}" sibTransId="{4BD71FBC-1C7C-4676-A0EC-2CE7962249AE}"/>
    <dgm:cxn modelId="{30B272CB-D9D0-4287-A793-F6BF8EE3FC76}" type="presOf" srcId="{FB12F3C6-F507-4240-A557-E0890AC88845}" destId="{AB9A51D1-0D41-494F-94C5-861CF752AACC}" srcOrd="0" destOrd="0" presId="urn:microsoft.com/office/officeart/2005/8/layout/hierarchy4"/>
    <dgm:cxn modelId="{354748DA-DCEE-4F71-A13E-8F7422371F84}" type="presOf" srcId="{1C6C7946-6F6B-4026-9AF1-69145719EE47}" destId="{9DE7AECF-A612-4658-B6CC-2622C59C44AC}" srcOrd="0" destOrd="0" presId="urn:microsoft.com/office/officeart/2005/8/layout/hierarchy4"/>
    <dgm:cxn modelId="{A6F838F6-DFA1-4519-A833-A68163E575AF}" type="presOf" srcId="{1D168B0E-131B-448F-B58B-9FE84ADDDA1F}" destId="{034A273C-1D05-465A-892B-B06A10E0DCD7}" srcOrd="0" destOrd="0" presId="urn:microsoft.com/office/officeart/2005/8/layout/hierarchy4"/>
    <dgm:cxn modelId="{C62320F8-3ACE-4143-ACB1-0907EAA9EFBC}" srcId="{EFA76A4A-5E51-4252-98A1-5A986E506065}" destId="{1C6C7946-6F6B-4026-9AF1-69145719EE47}" srcOrd="0" destOrd="0" parTransId="{D071F9D4-F6EA-4D9F-A5C0-8499B7893B23}" sibTransId="{3F8D07D2-D14B-4EB0-96E8-2AB0833BCEB5}"/>
    <dgm:cxn modelId="{CF5EC3FF-4E7F-4E1A-A3D1-687141A2319E}" type="presOf" srcId="{EFA76A4A-5E51-4252-98A1-5A986E506065}" destId="{7C534860-053A-495F-B4E9-6AEA48A2A590}" srcOrd="0" destOrd="0" presId="urn:microsoft.com/office/officeart/2005/8/layout/hierarchy4"/>
    <dgm:cxn modelId="{0D81C92C-3B46-4279-BF34-D243F83D6483}" type="presParOf" srcId="{0AB81B8E-0CAC-47AB-B0A4-5386E4F8A6BA}" destId="{4DF212C3-68F5-4F06-AF22-0584D8E2DD86}" srcOrd="0" destOrd="0" presId="urn:microsoft.com/office/officeart/2005/8/layout/hierarchy4"/>
    <dgm:cxn modelId="{CDA22BFB-338D-4705-BF47-61AE524141BC}" type="presParOf" srcId="{4DF212C3-68F5-4F06-AF22-0584D8E2DD86}" destId="{034A273C-1D05-465A-892B-B06A10E0DCD7}" srcOrd="0" destOrd="0" presId="urn:microsoft.com/office/officeart/2005/8/layout/hierarchy4"/>
    <dgm:cxn modelId="{EEAD2B96-22A9-484D-8AD3-AAF23702DAB5}" type="presParOf" srcId="{4DF212C3-68F5-4F06-AF22-0584D8E2DD86}" destId="{8F8F4801-5FA2-40D7-8B29-4616AE299FC4}" srcOrd="1" destOrd="0" presId="urn:microsoft.com/office/officeart/2005/8/layout/hierarchy4"/>
    <dgm:cxn modelId="{5E10BCFF-D439-4AD2-9973-C8CBEB2F7BDC}" type="presParOf" srcId="{4DF212C3-68F5-4F06-AF22-0584D8E2DD86}" destId="{ABCE4767-127A-4026-928C-C0D335C1AF25}" srcOrd="2" destOrd="0" presId="urn:microsoft.com/office/officeart/2005/8/layout/hierarchy4"/>
    <dgm:cxn modelId="{299026AC-5155-49B3-A37F-863FDBBEFEA3}" type="presParOf" srcId="{ABCE4767-127A-4026-928C-C0D335C1AF25}" destId="{E6340857-4A61-4111-9416-8918E4387FE0}" srcOrd="0" destOrd="0" presId="urn:microsoft.com/office/officeart/2005/8/layout/hierarchy4"/>
    <dgm:cxn modelId="{269BBD0E-15F5-4F03-984C-278AF4784C35}" type="presParOf" srcId="{E6340857-4A61-4111-9416-8918E4387FE0}" destId="{AB9A51D1-0D41-494F-94C5-861CF752AACC}" srcOrd="0" destOrd="0" presId="urn:microsoft.com/office/officeart/2005/8/layout/hierarchy4"/>
    <dgm:cxn modelId="{9E8B84FC-D303-4FCB-B126-550DF43D5D0F}" type="presParOf" srcId="{E6340857-4A61-4111-9416-8918E4387FE0}" destId="{813CE68F-37E4-4F56-B9D6-4FE8111B0DD8}" srcOrd="1" destOrd="0" presId="urn:microsoft.com/office/officeart/2005/8/layout/hierarchy4"/>
    <dgm:cxn modelId="{65003AC7-B57B-4908-95BF-D68EF4B178D9}" type="presParOf" srcId="{ABCE4767-127A-4026-928C-C0D335C1AF25}" destId="{1E5AB9E1-22C5-4BE7-8B3F-BDA850F13BA5}" srcOrd="1" destOrd="0" presId="urn:microsoft.com/office/officeart/2005/8/layout/hierarchy4"/>
    <dgm:cxn modelId="{2DC38D14-D463-46D6-9BF1-AFAC510F667D}" type="presParOf" srcId="{ABCE4767-127A-4026-928C-C0D335C1AF25}" destId="{B3A3D19F-523B-49C0-AD8D-1E3FC4EEDB95}" srcOrd="2" destOrd="0" presId="urn:microsoft.com/office/officeart/2005/8/layout/hierarchy4"/>
    <dgm:cxn modelId="{F6DA17CC-12FF-4646-A499-8DBEFCCDE986}" type="presParOf" srcId="{B3A3D19F-523B-49C0-AD8D-1E3FC4EEDB95}" destId="{FEF74FDE-5B06-41E7-B0A4-F5E8D4115C7D}" srcOrd="0" destOrd="0" presId="urn:microsoft.com/office/officeart/2005/8/layout/hierarchy4"/>
    <dgm:cxn modelId="{720E6F61-60E1-49BE-ABC5-5E0E127EC085}" type="presParOf" srcId="{B3A3D19F-523B-49C0-AD8D-1E3FC4EEDB95}" destId="{80EB40D6-E840-4BD7-889C-0FAFC48C9DAA}" srcOrd="1" destOrd="0" presId="urn:microsoft.com/office/officeart/2005/8/layout/hierarchy4"/>
    <dgm:cxn modelId="{942F4FE3-E1ED-4C47-A971-B56DA08C573C}" type="presParOf" srcId="{0AB81B8E-0CAC-47AB-B0A4-5386E4F8A6BA}" destId="{C49D5BE1-1CF9-4871-85F9-0F42448191C0}" srcOrd="1" destOrd="0" presId="urn:microsoft.com/office/officeart/2005/8/layout/hierarchy4"/>
    <dgm:cxn modelId="{3CFD0D45-1805-4096-99F0-B6E2E6924B9E}" type="presParOf" srcId="{0AB81B8E-0CAC-47AB-B0A4-5386E4F8A6BA}" destId="{51635D92-3E88-4C54-B9E7-0CA757E3FE0B}" srcOrd="2" destOrd="0" presId="urn:microsoft.com/office/officeart/2005/8/layout/hierarchy4"/>
    <dgm:cxn modelId="{ACDCC2C4-DF95-475C-8EF6-FA17F6685CC3}" type="presParOf" srcId="{51635D92-3E88-4C54-B9E7-0CA757E3FE0B}" destId="{7C534860-053A-495F-B4E9-6AEA48A2A590}" srcOrd="0" destOrd="0" presId="urn:microsoft.com/office/officeart/2005/8/layout/hierarchy4"/>
    <dgm:cxn modelId="{187D3F12-D1CA-46B6-A84E-928C610A80D7}" type="presParOf" srcId="{51635D92-3E88-4C54-B9E7-0CA757E3FE0B}" destId="{B344F1A3-80DC-4B98-996A-97466981E4CD}" srcOrd="1" destOrd="0" presId="urn:microsoft.com/office/officeart/2005/8/layout/hierarchy4"/>
    <dgm:cxn modelId="{C459D48F-FF36-41F3-BC98-2A8C4D6FF5EF}" type="presParOf" srcId="{51635D92-3E88-4C54-B9E7-0CA757E3FE0B}" destId="{CDE27389-C821-4EC6-839F-9A970D8AEF77}" srcOrd="2" destOrd="0" presId="urn:microsoft.com/office/officeart/2005/8/layout/hierarchy4"/>
    <dgm:cxn modelId="{850ACC51-D171-4D55-A231-E9C4B0647FAE}" type="presParOf" srcId="{CDE27389-C821-4EC6-839F-9A970D8AEF77}" destId="{38799F2A-E62E-4FCD-9805-FA2F86E0702B}" srcOrd="0" destOrd="0" presId="urn:microsoft.com/office/officeart/2005/8/layout/hierarchy4"/>
    <dgm:cxn modelId="{5ECBCE77-40F2-4DDE-B384-CBF18A492C44}" type="presParOf" srcId="{38799F2A-E62E-4FCD-9805-FA2F86E0702B}" destId="{9DE7AECF-A612-4658-B6CC-2622C59C44AC}" srcOrd="0" destOrd="0" presId="urn:microsoft.com/office/officeart/2005/8/layout/hierarchy4"/>
    <dgm:cxn modelId="{AFCF006A-5555-4F1D-903F-AC6161A76F29}" type="presParOf" srcId="{38799F2A-E62E-4FCD-9805-FA2F86E0702B}" destId="{DC15297A-AAB3-405B-890C-D4B06B24075D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983B92E-9F07-4654-A2D6-4260319449EA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52F54D6-FCA4-4BC8-A4E0-27B046E729AD}">
      <dgm:prSet phldrT="[Texto]" custT="1"/>
      <dgm:spPr/>
      <dgm:t>
        <a:bodyPr/>
        <a:lstStyle/>
        <a:p>
          <a:r>
            <a:rPr lang="pt-BR" sz="1500" dirty="0"/>
            <a:t>MELHORAR A GOVERNANÇA</a:t>
          </a:r>
        </a:p>
      </dgm:t>
    </dgm:pt>
    <dgm:pt modelId="{0ED4BE99-9EB7-4555-88CA-CD8EC169A463}" type="parTrans" cxnId="{FC2A998F-DD7D-4331-B905-93288CEADC8E}">
      <dgm:prSet/>
      <dgm:spPr/>
      <dgm:t>
        <a:bodyPr/>
        <a:lstStyle/>
        <a:p>
          <a:endParaRPr lang="pt-BR" sz="1500" dirty="0"/>
        </a:p>
      </dgm:t>
    </dgm:pt>
    <dgm:pt modelId="{0CB72296-6865-4D26-BC55-EFD7BAC9B4A9}" type="sibTrans" cxnId="{FC2A998F-DD7D-4331-B905-93288CEADC8E}">
      <dgm:prSet/>
      <dgm:spPr/>
      <dgm:t>
        <a:bodyPr/>
        <a:lstStyle/>
        <a:p>
          <a:endParaRPr lang="pt-BR" sz="1500" dirty="0"/>
        </a:p>
      </dgm:t>
    </dgm:pt>
    <dgm:pt modelId="{216F47E9-30A3-40EB-9804-16DE20115845}">
      <dgm:prSet phldrT="[Texto]" custT="1"/>
      <dgm:spPr/>
      <dgm:t>
        <a:bodyPr/>
        <a:lstStyle/>
        <a:p>
          <a:r>
            <a:rPr lang="pt-BR" sz="1500" dirty="0"/>
            <a:t>AUMENTAR A CREDIBILIDADE E A TRANSPARÊNCIA</a:t>
          </a:r>
        </a:p>
      </dgm:t>
    </dgm:pt>
    <dgm:pt modelId="{E1F1B7DA-F74E-4B30-A37C-7E20FD47C001}" type="parTrans" cxnId="{A9A51BDD-16D1-49BD-90E6-52D7FCDDB60B}">
      <dgm:prSet/>
      <dgm:spPr/>
      <dgm:t>
        <a:bodyPr/>
        <a:lstStyle/>
        <a:p>
          <a:endParaRPr lang="pt-BR" sz="1500" dirty="0"/>
        </a:p>
      </dgm:t>
    </dgm:pt>
    <dgm:pt modelId="{3D6213DB-EE75-47AF-85F9-0D7C7D8CF656}" type="sibTrans" cxnId="{A9A51BDD-16D1-49BD-90E6-52D7FCDDB60B}">
      <dgm:prSet/>
      <dgm:spPr/>
      <dgm:t>
        <a:bodyPr/>
        <a:lstStyle/>
        <a:p>
          <a:endParaRPr lang="pt-BR" sz="1500" dirty="0"/>
        </a:p>
      </dgm:t>
    </dgm:pt>
    <dgm:pt modelId="{94025DAA-D75B-4B77-B442-48F6326FD07A}">
      <dgm:prSet phldrT="[Texto]" custT="1"/>
      <dgm:spPr/>
      <dgm:t>
        <a:bodyPr/>
        <a:lstStyle/>
        <a:p>
          <a:r>
            <a:rPr lang="pt-BR" sz="1500" dirty="0"/>
            <a:t>ELEVAR PADRÕES DE CONDUTA</a:t>
          </a:r>
        </a:p>
      </dgm:t>
    </dgm:pt>
    <dgm:pt modelId="{024AF9DC-55C4-454C-927F-97F57F85195B}" type="parTrans" cxnId="{1FFE00B4-87C8-4B2D-A82E-2D1E5F4FF035}">
      <dgm:prSet/>
      <dgm:spPr/>
      <dgm:t>
        <a:bodyPr/>
        <a:lstStyle/>
        <a:p>
          <a:endParaRPr lang="pt-BR" sz="1500" dirty="0"/>
        </a:p>
      </dgm:t>
    </dgm:pt>
    <dgm:pt modelId="{873BB96F-E738-49ED-AAC6-B2BD0E840AEE}" type="sibTrans" cxnId="{1FFE00B4-87C8-4B2D-A82E-2D1E5F4FF035}">
      <dgm:prSet/>
      <dgm:spPr/>
      <dgm:t>
        <a:bodyPr/>
        <a:lstStyle/>
        <a:p>
          <a:endParaRPr lang="pt-BR" sz="1500" dirty="0"/>
        </a:p>
      </dgm:t>
    </dgm:pt>
    <dgm:pt modelId="{0F037FD6-8B6D-4A92-94B6-EA0947B86F8F}">
      <dgm:prSet phldrT="[Texto]" custT="1"/>
      <dgm:spPr/>
      <dgm:t>
        <a:bodyPr/>
        <a:lstStyle/>
        <a:p>
          <a:r>
            <a:rPr lang="pt-BR" sz="1500" dirty="0"/>
            <a:t>TRATAR ADEQUADAMENTE RISCOS, INCLUSIVE RISCOS À INTEGRIDADE</a:t>
          </a:r>
        </a:p>
      </dgm:t>
    </dgm:pt>
    <dgm:pt modelId="{F528A099-74F2-4B53-A931-E9E94020323C}" type="parTrans" cxnId="{0967CB2D-6D3C-4E44-BE1A-16EF4A0A3DCD}">
      <dgm:prSet/>
      <dgm:spPr/>
      <dgm:t>
        <a:bodyPr/>
        <a:lstStyle/>
        <a:p>
          <a:endParaRPr lang="pt-BR" sz="1500" dirty="0"/>
        </a:p>
      </dgm:t>
    </dgm:pt>
    <dgm:pt modelId="{69149E5B-E578-431F-9FA2-4C9549EEF11E}" type="sibTrans" cxnId="{0967CB2D-6D3C-4E44-BE1A-16EF4A0A3DCD}">
      <dgm:prSet/>
      <dgm:spPr/>
      <dgm:t>
        <a:bodyPr/>
        <a:lstStyle/>
        <a:p>
          <a:endParaRPr lang="pt-BR" sz="1500" dirty="0"/>
        </a:p>
      </dgm:t>
    </dgm:pt>
    <dgm:pt modelId="{6FDD707C-A3D1-43EE-AEBF-C8CDFBD47529}">
      <dgm:prSet phldrT="[Texto]" custT="1"/>
      <dgm:spPr/>
      <dgm:t>
        <a:bodyPr/>
        <a:lstStyle/>
        <a:p>
          <a:r>
            <a:rPr lang="pt-BR" sz="1500" dirty="0"/>
            <a:t>ALCANÇAR A MISSÃO INSTITUCIONAL</a:t>
          </a:r>
        </a:p>
      </dgm:t>
    </dgm:pt>
    <dgm:pt modelId="{FA5836F2-80B4-49C7-B4FB-0E3562A8EDBA}" type="parTrans" cxnId="{EECD1E15-5F5A-42BA-86C4-2D0AD2A031A1}">
      <dgm:prSet/>
      <dgm:spPr/>
      <dgm:t>
        <a:bodyPr/>
        <a:lstStyle/>
        <a:p>
          <a:endParaRPr lang="pt-BR" sz="1500" dirty="0"/>
        </a:p>
      </dgm:t>
    </dgm:pt>
    <dgm:pt modelId="{D369A8A1-AC51-458F-8780-87AFEE4AC1FE}" type="sibTrans" cxnId="{EECD1E15-5F5A-42BA-86C4-2D0AD2A031A1}">
      <dgm:prSet/>
      <dgm:spPr/>
      <dgm:t>
        <a:bodyPr/>
        <a:lstStyle/>
        <a:p>
          <a:endParaRPr lang="pt-BR" sz="1500" dirty="0"/>
        </a:p>
      </dgm:t>
    </dgm:pt>
    <dgm:pt modelId="{50A0C354-605A-48E8-B1E2-9C5B8A6B89E4}" type="pres">
      <dgm:prSet presAssocID="{1983B92E-9F07-4654-A2D6-4260319449EA}" presName="vert0" presStyleCnt="0">
        <dgm:presLayoutVars>
          <dgm:dir/>
          <dgm:animOne val="branch"/>
          <dgm:animLvl val="lvl"/>
        </dgm:presLayoutVars>
      </dgm:prSet>
      <dgm:spPr/>
    </dgm:pt>
    <dgm:pt modelId="{F318AD6A-D7B1-44E3-9DD8-B226A8DD2D01}" type="pres">
      <dgm:prSet presAssocID="{152F54D6-FCA4-4BC8-A4E0-27B046E729AD}" presName="thickLine" presStyleLbl="alignNode1" presStyleIdx="0" presStyleCnt="5"/>
      <dgm:spPr/>
    </dgm:pt>
    <dgm:pt modelId="{094FA8A1-5283-40EC-990D-AD201F9E501D}" type="pres">
      <dgm:prSet presAssocID="{152F54D6-FCA4-4BC8-A4E0-27B046E729AD}" presName="horz1" presStyleCnt="0"/>
      <dgm:spPr/>
    </dgm:pt>
    <dgm:pt modelId="{1FCAB3C2-D2A4-4447-95C8-F9D729BAA6FE}" type="pres">
      <dgm:prSet presAssocID="{152F54D6-FCA4-4BC8-A4E0-27B046E729AD}" presName="tx1" presStyleLbl="revTx" presStyleIdx="0" presStyleCnt="5" custScaleY="53287"/>
      <dgm:spPr/>
    </dgm:pt>
    <dgm:pt modelId="{06ED8299-DEAF-4764-A7C4-377405054ABD}" type="pres">
      <dgm:prSet presAssocID="{152F54D6-FCA4-4BC8-A4E0-27B046E729AD}" presName="vert1" presStyleCnt="0"/>
      <dgm:spPr/>
    </dgm:pt>
    <dgm:pt modelId="{92756EC8-82D5-43F9-A53C-557C065913F1}" type="pres">
      <dgm:prSet presAssocID="{216F47E9-30A3-40EB-9804-16DE20115845}" presName="thickLine" presStyleLbl="alignNode1" presStyleIdx="1" presStyleCnt="5"/>
      <dgm:spPr/>
    </dgm:pt>
    <dgm:pt modelId="{C9D4E096-707C-44F1-AD66-5C05E2FEAA3F}" type="pres">
      <dgm:prSet presAssocID="{216F47E9-30A3-40EB-9804-16DE20115845}" presName="horz1" presStyleCnt="0"/>
      <dgm:spPr/>
    </dgm:pt>
    <dgm:pt modelId="{EE65FEE6-0FF2-45A5-8E3E-29A86A9CFA42}" type="pres">
      <dgm:prSet presAssocID="{216F47E9-30A3-40EB-9804-16DE20115845}" presName="tx1" presStyleLbl="revTx" presStyleIdx="1" presStyleCnt="5" custScaleY="80778"/>
      <dgm:spPr/>
    </dgm:pt>
    <dgm:pt modelId="{81DD0C36-DDB1-41C5-B49C-E63BA97D1237}" type="pres">
      <dgm:prSet presAssocID="{216F47E9-30A3-40EB-9804-16DE20115845}" presName="vert1" presStyleCnt="0"/>
      <dgm:spPr/>
    </dgm:pt>
    <dgm:pt modelId="{71F2A867-86BE-40DC-B0F9-F5FBAFED4DD5}" type="pres">
      <dgm:prSet presAssocID="{94025DAA-D75B-4B77-B442-48F6326FD07A}" presName="thickLine" presStyleLbl="alignNode1" presStyleIdx="2" presStyleCnt="5"/>
      <dgm:spPr/>
    </dgm:pt>
    <dgm:pt modelId="{9515ADD2-2058-4232-8530-5AAC804E870B}" type="pres">
      <dgm:prSet presAssocID="{94025DAA-D75B-4B77-B442-48F6326FD07A}" presName="horz1" presStyleCnt="0"/>
      <dgm:spPr/>
    </dgm:pt>
    <dgm:pt modelId="{57BA4632-0700-459A-9241-394BAFED9CA6}" type="pres">
      <dgm:prSet presAssocID="{94025DAA-D75B-4B77-B442-48F6326FD07A}" presName="tx1" presStyleLbl="revTx" presStyleIdx="2" presStyleCnt="5" custScaleY="62121"/>
      <dgm:spPr/>
    </dgm:pt>
    <dgm:pt modelId="{1FF31DCD-674D-4A57-B447-2F5D2BCE5ED0}" type="pres">
      <dgm:prSet presAssocID="{94025DAA-D75B-4B77-B442-48F6326FD07A}" presName="vert1" presStyleCnt="0"/>
      <dgm:spPr/>
    </dgm:pt>
    <dgm:pt modelId="{FC3260F9-3BC5-453F-9F0C-549390AB8455}" type="pres">
      <dgm:prSet presAssocID="{0F037FD6-8B6D-4A92-94B6-EA0947B86F8F}" presName="thickLine" presStyleLbl="alignNode1" presStyleIdx="3" presStyleCnt="5"/>
      <dgm:spPr/>
    </dgm:pt>
    <dgm:pt modelId="{929B0D24-11A2-459C-81AB-098D4F209DBB}" type="pres">
      <dgm:prSet presAssocID="{0F037FD6-8B6D-4A92-94B6-EA0947B86F8F}" presName="horz1" presStyleCnt="0"/>
      <dgm:spPr/>
    </dgm:pt>
    <dgm:pt modelId="{D564203C-5D66-4C2E-B13E-AD798AE4A2C4}" type="pres">
      <dgm:prSet presAssocID="{0F037FD6-8B6D-4A92-94B6-EA0947B86F8F}" presName="tx1" presStyleLbl="revTx" presStyleIdx="3" presStyleCnt="5"/>
      <dgm:spPr/>
    </dgm:pt>
    <dgm:pt modelId="{D01697B6-80F7-4EAA-8C83-FF82714EDBB5}" type="pres">
      <dgm:prSet presAssocID="{0F037FD6-8B6D-4A92-94B6-EA0947B86F8F}" presName="vert1" presStyleCnt="0"/>
      <dgm:spPr/>
    </dgm:pt>
    <dgm:pt modelId="{492F7B9F-AB6F-44E2-9867-A829F15EA15E}" type="pres">
      <dgm:prSet presAssocID="{6FDD707C-A3D1-43EE-AEBF-C8CDFBD47529}" presName="thickLine" presStyleLbl="alignNode1" presStyleIdx="4" presStyleCnt="5"/>
      <dgm:spPr/>
    </dgm:pt>
    <dgm:pt modelId="{525D40D4-2CCF-452D-9066-A3BE581EEBD5}" type="pres">
      <dgm:prSet presAssocID="{6FDD707C-A3D1-43EE-AEBF-C8CDFBD47529}" presName="horz1" presStyleCnt="0"/>
      <dgm:spPr/>
    </dgm:pt>
    <dgm:pt modelId="{B966AA17-1B61-41D8-A5EA-69AD42C1CE2C}" type="pres">
      <dgm:prSet presAssocID="{6FDD707C-A3D1-43EE-AEBF-C8CDFBD47529}" presName="tx1" presStyleLbl="revTx" presStyleIdx="4" presStyleCnt="5"/>
      <dgm:spPr/>
    </dgm:pt>
    <dgm:pt modelId="{F3FB0CB4-8C38-4BE0-A731-78C99A48EB9D}" type="pres">
      <dgm:prSet presAssocID="{6FDD707C-A3D1-43EE-AEBF-C8CDFBD47529}" presName="vert1" presStyleCnt="0"/>
      <dgm:spPr/>
    </dgm:pt>
  </dgm:ptLst>
  <dgm:cxnLst>
    <dgm:cxn modelId="{EECD1E15-5F5A-42BA-86C4-2D0AD2A031A1}" srcId="{1983B92E-9F07-4654-A2D6-4260319449EA}" destId="{6FDD707C-A3D1-43EE-AEBF-C8CDFBD47529}" srcOrd="4" destOrd="0" parTransId="{FA5836F2-80B4-49C7-B4FB-0E3562A8EDBA}" sibTransId="{D369A8A1-AC51-458F-8780-87AFEE4AC1FE}"/>
    <dgm:cxn modelId="{76F39116-330C-4610-8762-C616E091BB0F}" type="presOf" srcId="{1983B92E-9F07-4654-A2D6-4260319449EA}" destId="{50A0C354-605A-48E8-B1E2-9C5B8A6B89E4}" srcOrd="0" destOrd="0" presId="urn:microsoft.com/office/officeart/2008/layout/LinedList"/>
    <dgm:cxn modelId="{AFC13318-5FC9-4B17-AA55-4B0042A6D171}" type="presOf" srcId="{0F037FD6-8B6D-4A92-94B6-EA0947B86F8F}" destId="{D564203C-5D66-4C2E-B13E-AD798AE4A2C4}" srcOrd="0" destOrd="0" presId="urn:microsoft.com/office/officeart/2008/layout/LinedList"/>
    <dgm:cxn modelId="{0967CB2D-6D3C-4E44-BE1A-16EF4A0A3DCD}" srcId="{1983B92E-9F07-4654-A2D6-4260319449EA}" destId="{0F037FD6-8B6D-4A92-94B6-EA0947B86F8F}" srcOrd="3" destOrd="0" parTransId="{F528A099-74F2-4B53-A931-E9E94020323C}" sibTransId="{69149E5B-E578-431F-9FA2-4C9549EEF11E}"/>
    <dgm:cxn modelId="{723C7B5E-F80E-4C94-BD8F-A6D57D01BBE6}" type="presOf" srcId="{216F47E9-30A3-40EB-9804-16DE20115845}" destId="{EE65FEE6-0FF2-45A5-8E3E-29A86A9CFA42}" srcOrd="0" destOrd="0" presId="urn:microsoft.com/office/officeart/2008/layout/LinedList"/>
    <dgm:cxn modelId="{FC2A998F-DD7D-4331-B905-93288CEADC8E}" srcId="{1983B92E-9F07-4654-A2D6-4260319449EA}" destId="{152F54D6-FCA4-4BC8-A4E0-27B046E729AD}" srcOrd="0" destOrd="0" parTransId="{0ED4BE99-9EB7-4555-88CA-CD8EC169A463}" sibTransId="{0CB72296-6865-4D26-BC55-EFD7BAC9B4A9}"/>
    <dgm:cxn modelId="{65D88EA8-D422-40A4-9FC7-93ECB37058BF}" type="presOf" srcId="{152F54D6-FCA4-4BC8-A4E0-27B046E729AD}" destId="{1FCAB3C2-D2A4-4447-95C8-F9D729BAA6FE}" srcOrd="0" destOrd="0" presId="urn:microsoft.com/office/officeart/2008/layout/LinedList"/>
    <dgm:cxn modelId="{1FFE00B4-87C8-4B2D-A82E-2D1E5F4FF035}" srcId="{1983B92E-9F07-4654-A2D6-4260319449EA}" destId="{94025DAA-D75B-4B77-B442-48F6326FD07A}" srcOrd="2" destOrd="0" parTransId="{024AF9DC-55C4-454C-927F-97F57F85195B}" sibTransId="{873BB96F-E738-49ED-AAC6-B2BD0E840AEE}"/>
    <dgm:cxn modelId="{456E15BB-9321-4F0E-889C-3F3F41DEABE9}" type="presOf" srcId="{6FDD707C-A3D1-43EE-AEBF-C8CDFBD47529}" destId="{B966AA17-1B61-41D8-A5EA-69AD42C1CE2C}" srcOrd="0" destOrd="0" presId="urn:microsoft.com/office/officeart/2008/layout/LinedList"/>
    <dgm:cxn modelId="{A9A51BDD-16D1-49BD-90E6-52D7FCDDB60B}" srcId="{1983B92E-9F07-4654-A2D6-4260319449EA}" destId="{216F47E9-30A3-40EB-9804-16DE20115845}" srcOrd="1" destOrd="0" parTransId="{E1F1B7DA-F74E-4B30-A37C-7E20FD47C001}" sibTransId="{3D6213DB-EE75-47AF-85F9-0D7C7D8CF656}"/>
    <dgm:cxn modelId="{7BAF7BF2-6AEB-491D-A289-9B5D2234D02D}" type="presOf" srcId="{94025DAA-D75B-4B77-B442-48F6326FD07A}" destId="{57BA4632-0700-459A-9241-394BAFED9CA6}" srcOrd="0" destOrd="0" presId="urn:microsoft.com/office/officeart/2008/layout/LinedList"/>
    <dgm:cxn modelId="{9BB48815-E1DF-4BF4-A760-CFC23F0E22CC}" type="presParOf" srcId="{50A0C354-605A-48E8-B1E2-9C5B8A6B89E4}" destId="{F318AD6A-D7B1-44E3-9DD8-B226A8DD2D01}" srcOrd="0" destOrd="0" presId="urn:microsoft.com/office/officeart/2008/layout/LinedList"/>
    <dgm:cxn modelId="{A58ADECF-F3B3-4EA3-A56C-8F7FAA01D1C6}" type="presParOf" srcId="{50A0C354-605A-48E8-B1E2-9C5B8A6B89E4}" destId="{094FA8A1-5283-40EC-990D-AD201F9E501D}" srcOrd="1" destOrd="0" presId="urn:microsoft.com/office/officeart/2008/layout/LinedList"/>
    <dgm:cxn modelId="{6DF85DD4-A978-4AE2-94FB-E6A1BEBD3027}" type="presParOf" srcId="{094FA8A1-5283-40EC-990D-AD201F9E501D}" destId="{1FCAB3C2-D2A4-4447-95C8-F9D729BAA6FE}" srcOrd="0" destOrd="0" presId="urn:microsoft.com/office/officeart/2008/layout/LinedList"/>
    <dgm:cxn modelId="{F25F3370-AF91-440A-973D-F9F7F5696FF5}" type="presParOf" srcId="{094FA8A1-5283-40EC-990D-AD201F9E501D}" destId="{06ED8299-DEAF-4764-A7C4-377405054ABD}" srcOrd="1" destOrd="0" presId="urn:microsoft.com/office/officeart/2008/layout/LinedList"/>
    <dgm:cxn modelId="{F2C684D5-98FA-413C-87A5-026130BF0E7A}" type="presParOf" srcId="{50A0C354-605A-48E8-B1E2-9C5B8A6B89E4}" destId="{92756EC8-82D5-43F9-A53C-557C065913F1}" srcOrd="2" destOrd="0" presId="urn:microsoft.com/office/officeart/2008/layout/LinedList"/>
    <dgm:cxn modelId="{96B81784-DBC3-4A9F-A10A-300C800C4B8D}" type="presParOf" srcId="{50A0C354-605A-48E8-B1E2-9C5B8A6B89E4}" destId="{C9D4E096-707C-44F1-AD66-5C05E2FEAA3F}" srcOrd="3" destOrd="0" presId="urn:microsoft.com/office/officeart/2008/layout/LinedList"/>
    <dgm:cxn modelId="{737A5E89-3CE4-4F3B-9B96-3AE8AE8FD06A}" type="presParOf" srcId="{C9D4E096-707C-44F1-AD66-5C05E2FEAA3F}" destId="{EE65FEE6-0FF2-45A5-8E3E-29A86A9CFA42}" srcOrd="0" destOrd="0" presId="urn:microsoft.com/office/officeart/2008/layout/LinedList"/>
    <dgm:cxn modelId="{AE939BFD-9937-4F17-B1BB-C508B98848A8}" type="presParOf" srcId="{C9D4E096-707C-44F1-AD66-5C05E2FEAA3F}" destId="{81DD0C36-DDB1-41C5-B49C-E63BA97D1237}" srcOrd="1" destOrd="0" presId="urn:microsoft.com/office/officeart/2008/layout/LinedList"/>
    <dgm:cxn modelId="{D47E6681-0770-4B65-BB4E-12FC3119FAB2}" type="presParOf" srcId="{50A0C354-605A-48E8-B1E2-9C5B8A6B89E4}" destId="{71F2A867-86BE-40DC-B0F9-F5FBAFED4DD5}" srcOrd="4" destOrd="0" presId="urn:microsoft.com/office/officeart/2008/layout/LinedList"/>
    <dgm:cxn modelId="{31610689-5882-41F3-A585-A90FF1C34AC8}" type="presParOf" srcId="{50A0C354-605A-48E8-B1E2-9C5B8A6B89E4}" destId="{9515ADD2-2058-4232-8530-5AAC804E870B}" srcOrd="5" destOrd="0" presId="urn:microsoft.com/office/officeart/2008/layout/LinedList"/>
    <dgm:cxn modelId="{2C388DAC-A951-47C6-8343-3B78D7DF033A}" type="presParOf" srcId="{9515ADD2-2058-4232-8530-5AAC804E870B}" destId="{57BA4632-0700-459A-9241-394BAFED9CA6}" srcOrd="0" destOrd="0" presId="urn:microsoft.com/office/officeart/2008/layout/LinedList"/>
    <dgm:cxn modelId="{33F624E1-092F-47FC-B397-DE3105E01E26}" type="presParOf" srcId="{9515ADD2-2058-4232-8530-5AAC804E870B}" destId="{1FF31DCD-674D-4A57-B447-2F5D2BCE5ED0}" srcOrd="1" destOrd="0" presId="urn:microsoft.com/office/officeart/2008/layout/LinedList"/>
    <dgm:cxn modelId="{4FB1A8F2-E280-4F6B-9863-AC182A7C0DF9}" type="presParOf" srcId="{50A0C354-605A-48E8-B1E2-9C5B8A6B89E4}" destId="{FC3260F9-3BC5-453F-9F0C-549390AB8455}" srcOrd="6" destOrd="0" presId="urn:microsoft.com/office/officeart/2008/layout/LinedList"/>
    <dgm:cxn modelId="{6132FC0E-6B44-4876-BA02-391E912D3EB0}" type="presParOf" srcId="{50A0C354-605A-48E8-B1E2-9C5B8A6B89E4}" destId="{929B0D24-11A2-459C-81AB-098D4F209DBB}" srcOrd="7" destOrd="0" presId="urn:microsoft.com/office/officeart/2008/layout/LinedList"/>
    <dgm:cxn modelId="{F93AAE1B-1712-420A-ABF5-54C5A6B084CA}" type="presParOf" srcId="{929B0D24-11A2-459C-81AB-098D4F209DBB}" destId="{D564203C-5D66-4C2E-B13E-AD798AE4A2C4}" srcOrd="0" destOrd="0" presId="urn:microsoft.com/office/officeart/2008/layout/LinedList"/>
    <dgm:cxn modelId="{2AC5FFF3-51E7-4EDB-A5C1-9622F251BBA7}" type="presParOf" srcId="{929B0D24-11A2-459C-81AB-098D4F209DBB}" destId="{D01697B6-80F7-4EAA-8C83-FF82714EDBB5}" srcOrd="1" destOrd="0" presId="urn:microsoft.com/office/officeart/2008/layout/LinedList"/>
    <dgm:cxn modelId="{9EB3BC3D-8620-4010-8578-904BBE168148}" type="presParOf" srcId="{50A0C354-605A-48E8-B1E2-9C5B8A6B89E4}" destId="{492F7B9F-AB6F-44E2-9867-A829F15EA15E}" srcOrd="8" destOrd="0" presId="urn:microsoft.com/office/officeart/2008/layout/LinedList"/>
    <dgm:cxn modelId="{5A35ABB3-410D-4258-B42F-AC8978CBC571}" type="presParOf" srcId="{50A0C354-605A-48E8-B1E2-9C5B8A6B89E4}" destId="{525D40D4-2CCF-452D-9066-A3BE581EEBD5}" srcOrd="9" destOrd="0" presId="urn:microsoft.com/office/officeart/2008/layout/LinedList"/>
    <dgm:cxn modelId="{E3635966-76E7-402B-9DE1-EDABC9D5DF86}" type="presParOf" srcId="{525D40D4-2CCF-452D-9066-A3BE581EEBD5}" destId="{B966AA17-1B61-41D8-A5EA-69AD42C1CE2C}" srcOrd="0" destOrd="0" presId="urn:microsoft.com/office/officeart/2008/layout/LinedList"/>
    <dgm:cxn modelId="{DEEEA0DA-36AC-44FC-A268-CDB64FFF63A3}" type="presParOf" srcId="{525D40D4-2CCF-452D-9066-A3BE581EEBD5}" destId="{F3FB0CB4-8C38-4BE0-A731-78C99A48EB9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FB19A58-3F17-45F1-8597-BCBC39D42056}" type="doc">
      <dgm:prSet loTypeId="urn:microsoft.com/office/officeart/2009/3/layout/PieProcess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7612109C-B962-442A-9DB6-71DED14F5ECE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t-BR" sz="2000" b="1" dirty="0"/>
            <a:t>AUXILIAR</a:t>
          </a:r>
          <a:r>
            <a:rPr lang="pt-BR" sz="2000" dirty="0"/>
            <a:t> o CGI na execução de suas competências</a:t>
          </a:r>
        </a:p>
      </dgm:t>
    </dgm:pt>
    <dgm:pt modelId="{EFC946A0-A82B-4C3A-BFAE-6A8BFC2BBABC}" type="parTrans" cxnId="{DA0D2C6F-7E88-4717-A0A5-A3E4766EAD22}">
      <dgm:prSet/>
      <dgm:spPr/>
      <dgm:t>
        <a:bodyPr/>
        <a:lstStyle/>
        <a:p>
          <a:endParaRPr lang="pt-BR"/>
        </a:p>
      </dgm:t>
    </dgm:pt>
    <dgm:pt modelId="{D4DA5B99-88C1-4787-81BF-EB5E07AC6D08}" type="sibTrans" cxnId="{DA0D2C6F-7E88-4717-A0A5-A3E4766EAD22}">
      <dgm:prSet/>
      <dgm:spPr/>
      <dgm:t>
        <a:bodyPr/>
        <a:lstStyle/>
        <a:p>
          <a:endParaRPr lang="pt-BR"/>
        </a:p>
      </dgm:t>
    </dgm:pt>
    <dgm:pt modelId="{96998DB3-491A-4388-92B9-B812CC431790}">
      <dgm:prSet custT="1"/>
      <dgm:spPr/>
      <dgm:t>
        <a:bodyPr/>
        <a:lstStyle/>
        <a:p>
          <a:r>
            <a:rPr lang="pt-BR" sz="2400" b="1" dirty="0"/>
            <a:t>NGRI</a:t>
          </a:r>
        </a:p>
      </dgm:t>
    </dgm:pt>
    <dgm:pt modelId="{974DE321-8B25-4D8E-966E-A068E7D18099}" type="parTrans" cxnId="{6C2410F4-3AFD-4956-A313-03A587877E03}">
      <dgm:prSet/>
      <dgm:spPr/>
      <dgm:t>
        <a:bodyPr/>
        <a:lstStyle/>
        <a:p>
          <a:endParaRPr lang="pt-BR"/>
        </a:p>
      </dgm:t>
    </dgm:pt>
    <dgm:pt modelId="{A03AC18A-C12C-4696-8E1B-643C887F978B}" type="sibTrans" cxnId="{6C2410F4-3AFD-4956-A313-03A587877E03}">
      <dgm:prSet/>
      <dgm:spPr/>
      <dgm:t>
        <a:bodyPr/>
        <a:lstStyle/>
        <a:p>
          <a:endParaRPr lang="pt-BR"/>
        </a:p>
      </dgm:t>
    </dgm:pt>
    <dgm:pt modelId="{C78E15AE-F044-45C1-8D47-19E97C4D2945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2000" b="1" dirty="0"/>
            <a:t>PROPOR </a:t>
          </a:r>
          <a:r>
            <a:rPr lang="pt-BR" sz="2000" dirty="0"/>
            <a:t>a definição e revisão das diretrizes, objetivos, iniciativas e indicadores...</a:t>
          </a:r>
        </a:p>
        <a:p>
          <a:pPr>
            <a:buFont typeface="Arial" panose="020B0604020202020204" pitchFamily="34" charset="0"/>
            <a:buChar char="•"/>
          </a:pPr>
          <a:r>
            <a:rPr lang="pt-BR" sz="2000" b="1" dirty="0"/>
            <a:t>PROPOR</a:t>
          </a:r>
          <a:r>
            <a:rPr lang="pt-BR" sz="2000" b="0" dirty="0"/>
            <a:t> a Política e a Metodologia de GR...</a:t>
          </a:r>
        </a:p>
        <a:p>
          <a:pPr>
            <a:buFont typeface="Arial" panose="020B0604020202020204" pitchFamily="34" charset="0"/>
            <a:buChar char="•"/>
          </a:pPr>
          <a:r>
            <a:rPr lang="pt-BR" sz="2000" b="1" dirty="0"/>
            <a:t>ELABORAR</a:t>
          </a:r>
          <a:r>
            <a:rPr lang="pt-BR" sz="2000" b="0" dirty="0"/>
            <a:t> anualmente o Plano de Integridade</a:t>
          </a:r>
        </a:p>
        <a:p>
          <a:pPr>
            <a:buFont typeface="Arial" panose="020B0604020202020204" pitchFamily="34" charset="0"/>
            <a:buChar char="•"/>
          </a:pPr>
          <a:r>
            <a:rPr lang="pt-BR" sz="2000" b="1" dirty="0"/>
            <a:t>COORDENAR</a:t>
          </a:r>
          <a:r>
            <a:rPr lang="pt-BR" sz="2000" dirty="0"/>
            <a:t> as ações relacionadas à Gestão de Riscos e ao Programa de Integridade</a:t>
          </a:r>
          <a:endParaRPr lang="pt-BR" sz="2000" b="1" dirty="0"/>
        </a:p>
      </dgm:t>
    </dgm:pt>
    <dgm:pt modelId="{90475499-726D-4BDB-B57A-74F7904BF703}" type="parTrans" cxnId="{93E67BA2-3D30-4919-B6D3-4D538483AACE}">
      <dgm:prSet/>
      <dgm:spPr/>
      <dgm:t>
        <a:bodyPr/>
        <a:lstStyle/>
        <a:p>
          <a:endParaRPr lang="pt-BR"/>
        </a:p>
      </dgm:t>
    </dgm:pt>
    <dgm:pt modelId="{5B01A040-4954-4D3D-9986-0924951C675B}" type="sibTrans" cxnId="{93E67BA2-3D30-4919-B6D3-4D538483AACE}">
      <dgm:prSet/>
      <dgm:spPr/>
      <dgm:t>
        <a:bodyPr/>
        <a:lstStyle/>
        <a:p>
          <a:endParaRPr lang="pt-BR"/>
        </a:p>
      </dgm:t>
    </dgm:pt>
    <dgm:pt modelId="{909A5AB8-B13B-4973-98BF-F53F81EA486A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2400" b="1" dirty="0"/>
            <a:t>CGI    </a:t>
          </a:r>
        </a:p>
      </dgm:t>
    </dgm:pt>
    <dgm:pt modelId="{7CC89F8A-FA13-48B2-89A3-D81EFD9DECA0}" type="parTrans" cxnId="{D597DD0F-7124-4240-B456-F3816119C744}">
      <dgm:prSet/>
      <dgm:spPr/>
      <dgm:t>
        <a:bodyPr/>
        <a:lstStyle/>
        <a:p>
          <a:endParaRPr lang="pt-BR"/>
        </a:p>
      </dgm:t>
    </dgm:pt>
    <dgm:pt modelId="{790F68DC-826E-4C58-BB29-9938F6F802EE}" type="sibTrans" cxnId="{D597DD0F-7124-4240-B456-F3816119C744}">
      <dgm:prSet/>
      <dgm:spPr/>
      <dgm:t>
        <a:bodyPr/>
        <a:lstStyle/>
        <a:p>
          <a:endParaRPr lang="pt-BR"/>
        </a:p>
      </dgm:t>
    </dgm:pt>
    <dgm:pt modelId="{2B640C12-8457-4201-8CE2-86177286E497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2000" b="1" dirty="0"/>
            <a:t>APROVAR</a:t>
          </a:r>
          <a:r>
            <a:rPr lang="pt-BR" sz="2000" b="0" dirty="0"/>
            <a:t> a Política e a Metodologia da GR...</a:t>
          </a:r>
        </a:p>
        <a:p>
          <a:pPr>
            <a:buFont typeface="Arial" panose="020B0604020202020204" pitchFamily="34" charset="0"/>
            <a:buChar char="•"/>
          </a:pPr>
          <a:r>
            <a:rPr lang="pt-BR" sz="2000" b="1" dirty="0"/>
            <a:t>APROVAR</a:t>
          </a:r>
          <a:r>
            <a:rPr lang="pt-BR" sz="2000" b="0" dirty="0"/>
            <a:t> anualmente o Plano de Integridade</a:t>
          </a:r>
        </a:p>
      </dgm:t>
    </dgm:pt>
    <dgm:pt modelId="{F7D0ED9D-C427-4CD9-9F25-115B52A5176D}" type="parTrans" cxnId="{2F7171FE-8C0B-466D-B826-F7C956F651D2}">
      <dgm:prSet/>
      <dgm:spPr/>
      <dgm:t>
        <a:bodyPr/>
        <a:lstStyle/>
        <a:p>
          <a:endParaRPr lang="pt-BR"/>
        </a:p>
      </dgm:t>
    </dgm:pt>
    <dgm:pt modelId="{43812DC0-1C8E-4276-B580-ADE13C25C5C3}" type="sibTrans" cxnId="{2F7171FE-8C0B-466D-B826-F7C956F651D2}">
      <dgm:prSet/>
      <dgm:spPr/>
      <dgm:t>
        <a:bodyPr/>
        <a:lstStyle/>
        <a:p>
          <a:endParaRPr lang="pt-BR"/>
        </a:p>
      </dgm:t>
    </dgm:pt>
    <dgm:pt modelId="{989BFAF2-4AF7-45F8-837D-C12515BA758A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2000" b="1" dirty="0"/>
            <a:t>ESTABELECER </a:t>
          </a:r>
          <a:r>
            <a:rPr lang="pt-BR" sz="2000" b="0" dirty="0"/>
            <a:t>diretrizes, objetivos, iniciativas e indicadores...</a:t>
          </a:r>
        </a:p>
      </dgm:t>
    </dgm:pt>
    <dgm:pt modelId="{2D41BBF0-F70D-4AC2-8805-76DDDC04D14E}" type="parTrans" cxnId="{DFADDD59-EF75-4A0D-ADB3-3E6C599FFED0}">
      <dgm:prSet/>
      <dgm:spPr/>
      <dgm:t>
        <a:bodyPr/>
        <a:lstStyle/>
        <a:p>
          <a:endParaRPr lang="pt-BR"/>
        </a:p>
      </dgm:t>
    </dgm:pt>
    <dgm:pt modelId="{484CA11B-D524-4CD1-B80F-D811D134A15D}" type="sibTrans" cxnId="{DFADDD59-EF75-4A0D-ADB3-3E6C599FFED0}">
      <dgm:prSet/>
      <dgm:spPr/>
      <dgm:t>
        <a:bodyPr/>
        <a:lstStyle/>
        <a:p>
          <a:endParaRPr lang="pt-BR"/>
        </a:p>
      </dgm:t>
    </dgm:pt>
    <dgm:pt modelId="{223B1A1F-DDD9-453D-8C4B-78882C2236F1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CGRI</a:t>
          </a:r>
        </a:p>
      </dgm:t>
    </dgm:pt>
    <dgm:pt modelId="{41443352-C62D-4C3F-B07B-D13A6D164334}" type="parTrans" cxnId="{4B2E9521-A3D9-4833-8621-D3EEF4D0C5C2}">
      <dgm:prSet/>
      <dgm:spPr/>
      <dgm:t>
        <a:bodyPr/>
        <a:lstStyle/>
        <a:p>
          <a:endParaRPr lang="pt-BR"/>
        </a:p>
      </dgm:t>
    </dgm:pt>
    <dgm:pt modelId="{4D708ED7-1F6D-4C08-886D-144EA6821E9D}" type="sibTrans" cxnId="{4B2E9521-A3D9-4833-8621-D3EEF4D0C5C2}">
      <dgm:prSet/>
      <dgm:spPr/>
      <dgm:t>
        <a:bodyPr/>
        <a:lstStyle/>
        <a:p>
          <a:endParaRPr lang="pt-BR"/>
        </a:p>
      </dgm:t>
    </dgm:pt>
    <dgm:pt modelId="{97D0F07F-C5E0-47AB-A322-E053F974F835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t-BR" sz="2000" b="1" dirty="0"/>
            <a:t>AVALIAR </a:t>
          </a:r>
          <a:r>
            <a:rPr lang="pt-BR" sz="2000" b="0" dirty="0"/>
            <a:t>a proposta da Política e da Metodologia de GR...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t-BR" sz="2000" b="1" dirty="0"/>
            <a:t>AVALIAR</a:t>
          </a:r>
          <a:r>
            <a:rPr lang="pt-BR" sz="2000" b="0" dirty="0"/>
            <a:t> anualmente a proposta do Plano de Integridade</a:t>
          </a:r>
        </a:p>
      </dgm:t>
    </dgm:pt>
    <dgm:pt modelId="{AE384771-388D-44B9-B39D-88FDFEBAD34E}" type="parTrans" cxnId="{4735B671-2B28-4360-BBF0-871B60F99EC2}">
      <dgm:prSet/>
      <dgm:spPr/>
      <dgm:t>
        <a:bodyPr/>
        <a:lstStyle/>
        <a:p>
          <a:endParaRPr lang="pt-BR"/>
        </a:p>
      </dgm:t>
    </dgm:pt>
    <dgm:pt modelId="{8A62A1D9-CAE3-41CA-B257-31C1F9A23C1C}" type="sibTrans" cxnId="{4735B671-2B28-4360-BBF0-871B60F99EC2}">
      <dgm:prSet/>
      <dgm:spPr/>
      <dgm:t>
        <a:bodyPr/>
        <a:lstStyle/>
        <a:p>
          <a:endParaRPr lang="pt-BR"/>
        </a:p>
      </dgm:t>
    </dgm:pt>
    <dgm:pt modelId="{ACAA3BB3-E569-4B88-84AC-AC56ED6C9864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endParaRPr lang="pt-BR" sz="2000" b="1" dirty="0"/>
        </a:p>
      </dgm:t>
    </dgm:pt>
    <dgm:pt modelId="{CA7DD0A1-A285-464D-BC56-51B2F4C69044}" type="parTrans" cxnId="{1DB6398F-23A7-4E7D-9396-9A6DBD54E794}">
      <dgm:prSet/>
      <dgm:spPr/>
      <dgm:t>
        <a:bodyPr/>
        <a:lstStyle/>
        <a:p>
          <a:endParaRPr lang="pt-BR"/>
        </a:p>
      </dgm:t>
    </dgm:pt>
    <dgm:pt modelId="{61B13718-33C2-430E-96DF-B8BF72130E8C}" type="sibTrans" cxnId="{1DB6398F-23A7-4E7D-9396-9A6DBD54E794}">
      <dgm:prSet/>
      <dgm:spPr/>
      <dgm:t>
        <a:bodyPr/>
        <a:lstStyle/>
        <a:p>
          <a:endParaRPr lang="pt-BR"/>
        </a:p>
      </dgm:t>
    </dgm:pt>
    <dgm:pt modelId="{9C109534-DD85-4982-8E6D-467257730A0A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2000" b="1" dirty="0"/>
            <a:t>UNIDADES ORGANIZACIONAIS</a:t>
          </a:r>
        </a:p>
      </dgm:t>
    </dgm:pt>
    <dgm:pt modelId="{8F617FD9-3E8D-4B0C-A308-701B00E661E4}" type="parTrans" cxnId="{37A9FB59-2038-4966-A7AD-9A960EAD6909}">
      <dgm:prSet/>
      <dgm:spPr/>
      <dgm:t>
        <a:bodyPr/>
        <a:lstStyle/>
        <a:p>
          <a:endParaRPr lang="pt-BR"/>
        </a:p>
      </dgm:t>
    </dgm:pt>
    <dgm:pt modelId="{CD9A94EB-BEE8-4164-8ED9-8EBFE085B61A}" type="sibTrans" cxnId="{37A9FB59-2038-4966-A7AD-9A960EAD6909}">
      <dgm:prSet/>
      <dgm:spPr/>
      <dgm:t>
        <a:bodyPr/>
        <a:lstStyle/>
        <a:p>
          <a:endParaRPr lang="pt-BR"/>
        </a:p>
      </dgm:t>
    </dgm:pt>
    <dgm:pt modelId="{51FBE74F-0C88-422D-BA22-D4A385D74BBA}">
      <dgm:prSet custT="1"/>
      <dgm:spPr/>
      <dgm:t>
        <a:bodyPr/>
        <a:lstStyle/>
        <a:p>
          <a:r>
            <a:rPr lang="pt-BR" sz="2000" b="1" dirty="0"/>
            <a:t>ELABORAR E EXECUTAR </a:t>
          </a:r>
          <a:r>
            <a:rPr lang="pt-BR" sz="2000" b="0" dirty="0"/>
            <a:t>anualmente o Plano de Gestão de Riscos em conformidade com as diretrizes do CGI</a:t>
          </a:r>
          <a:endParaRPr lang="pt-BR" sz="2000" b="1" dirty="0"/>
        </a:p>
      </dgm:t>
    </dgm:pt>
    <dgm:pt modelId="{5100CAA7-0367-4234-91A9-0836A8F9154D}" type="parTrans" cxnId="{F4F4A947-B2EF-438A-B5E0-47BED60EFEDC}">
      <dgm:prSet/>
      <dgm:spPr/>
      <dgm:t>
        <a:bodyPr/>
        <a:lstStyle/>
        <a:p>
          <a:endParaRPr lang="pt-BR"/>
        </a:p>
      </dgm:t>
    </dgm:pt>
    <dgm:pt modelId="{69FF2EE4-C477-42E4-8DC6-A4B12B4F76E2}" type="sibTrans" cxnId="{F4F4A947-B2EF-438A-B5E0-47BED60EFEDC}">
      <dgm:prSet/>
      <dgm:spPr/>
      <dgm:t>
        <a:bodyPr/>
        <a:lstStyle/>
        <a:p>
          <a:endParaRPr lang="pt-BR"/>
        </a:p>
      </dgm:t>
    </dgm:pt>
    <dgm:pt modelId="{7A2F0AF8-6554-43AD-9674-13B95CAF41EB}">
      <dgm:prSet custT="1"/>
      <dgm:spPr/>
      <dgm:t>
        <a:bodyPr/>
        <a:lstStyle/>
        <a:p>
          <a:r>
            <a:rPr lang="pt-BR" sz="2000" b="1" dirty="0"/>
            <a:t>PROPOR </a:t>
          </a:r>
          <a:r>
            <a:rPr lang="pt-BR" sz="2000" b="0" dirty="0"/>
            <a:t>ações a serem incluídas no Plano de Integridade</a:t>
          </a:r>
        </a:p>
      </dgm:t>
    </dgm:pt>
    <dgm:pt modelId="{01CEC763-C09D-4602-A0EC-7B2B23178307}" type="parTrans" cxnId="{C9FB164C-1E29-49A5-A81D-94E75B325BD7}">
      <dgm:prSet/>
      <dgm:spPr/>
      <dgm:t>
        <a:bodyPr/>
        <a:lstStyle/>
        <a:p>
          <a:endParaRPr lang="pt-BR"/>
        </a:p>
      </dgm:t>
    </dgm:pt>
    <dgm:pt modelId="{C1A9BFD4-077C-4EB8-BAC4-9C224850B527}" type="sibTrans" cxnId="{C9FB164C-1E29-49A5-A81D-94E75B325BD7}">
      <dgm:prSet/>
      <dgm:spPr/>
      <dgm:t>
        <a:bodyPr/>
        <a:lstStyle/>
        <a:p>
          <a:endParaRPr lang="pt-BR"/>
        </a:p>
      </dgm:t>
    </dgm:pt>
    <dgm:pt modelId="{13B09BEA-A256-46EF-925C-7749990FC9D3}" type="pres">
      <dgm:prSet presAssocID="{EFB19A58-3F17-45F1-8597-BCBC39D42056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</dgm:pt>
    <dgm:pt modelId="{02810F64-8C0F-4D38-8CCB-0E88C1029B92}" type="pres">
      <dgm:prSet presAssocID="{909A5AB8-B13B-4973-98BF-F53F81EA486A}" presName="ParentComposite" presStyleCnt="0"/>
      <dgm:spPr/>
    </dgm:pt>
    <dgm:pt modelId="{306A36F2-C787-4025-8F80-F365FD00501F}" type="pres">
      <dgm:prSet presAssocID="{909A5AB8-B13B-4973-98BF-F53F81EA486A}" presName="Chord" presStyleLbl="bgShp" presStyleIdx="0" presStyleCnt="4" custLinFactNeighborX="-196" custLinFactNeighborY="-3540"/>
      <dgm:spPr/>
    </dgm:pt>
    <dgm:pt modelId="{6FBB5BD5-E85D-45DD-853F-E06E73FB691F}" type="pres">
      <dgm:prSet presAssocID="{909A5AB8-B13B-4973-98BF-F53F81EA486A}" presName="Pie" presStyleLbl="alignNode1" presStyleIdx="0" presStyleCnt="4"/>
      <dgm:spPr/>
    </dgm:pt>
    <dgm:pt modelId="{46F615C5-DB14-494C-A253-C22B7F49BB14}" type="pres">
      <dgm:prSet presAssocID="{909A5AB8-B13B-4973-98BF-F53F81EA486A}" presName="Parent" presStyleLbl="revTx" presStyleIdx="0" presStyleCnt="8" custScaleY="90125" custLinFactNeighborX="-326" custLinFactNeighborY="-3880">
        <dgm:presLayoutVars>
          <dgm:chMax val="1"/>
          <dgm:chPref val="1"/>
          <dgm:bulletEnabled val="1"/>
        </dgm:presLayoutVars>
      </dgm:prSet>
      <dgm:spPr/>
    </dgm:pt>
    <dgm:pt modelId="{1DB0EBCB-CD7B-4D3B-AD54-B3161F2A2740}" type="pres">
      <dgm:prSet presAssocID="{484CA11B-D524-4CD1-B80F-D811D134A15D}" presName="negSibTrans" presStyleCnt="0"/>
      <dgm:spPr/>
    </dgm:pt>
    <dgm:pt modelId="{D26740FC-15B0-4A6C-A813-0FEF66A344D6}" type="pres">
      <dgm:prSet presAssocID="{909A5AB8-B13B-4973-98BF-F53F81EA486A}" presName="composite" presStyleCnt="0"/>
      <dgm:spPr/>
    </dgm:pt>
    <dgm:pt modelId="{2BDEB769-5A04-4F90-A3BE-DCC2050CB5AC}" type="pres">
      <dgm:prSet presAssocID="{909A5AB8-B13B-4973-98BF-F53F81EA486A}" presName="Child" presStyleLbl="revTx" presStyleIdx="1" presStyleCnt="8" custScaleX="137771">
        <dgm:presLayoutVars>
          <dgm:chMax val="0"/>
          <dgm:chPref val="0"/>
          <dgm:bulletEnabled val="1"/>
        </dgm:presLayoutVars>
      </dgm:prSet>
      <dgm:spPr/>
    </dgm:pt>
    <dgm:pt modelId="{76EB5DEB-65F8-4731-9A72-311B9EC30D45}" type="pres">
      <dgm:prSet presAssocID="{790F68DC-826E-4C58-BB29-9938F6F802EE}" presName="sibTrans" presStyleCnt="0"/>
      <dgm:spPr/>
    </dgm:pt>
    <dgm:pt modelId="{F28810DF-8128-446C-8896-C7D29A5D3B11}" type="pres">
      <dgm:prSet presAssocID="{223B1A1F-DDD9-453D-8C4B-78882C2236F1}" presName="ParentComposite" presStyleCnt="0"/>
      <dgm:spPr/>
    </dgm:pt>
    <dgm:pt modelId="{C2C81133-F721-4E69-93A0-8DE9F24DC0DC}" type="pres">
      <dgm:prSet presAssocID="{223B1A1F-DDD9-453D-8C4B-78882C2236F1}" presName="Chord" presStyleLbl="bgShp" presStyleIdx="1" presStyleCnt="4"/>
      <dgm:spPr/>
    </dgm:pt>
    <dgm:pt modelId="{87CF1035-10F0-4052-8306-9A48D9F0D430}" type="pres">
      <dgm:prSet presAssocID="{223B1A1F-DDD9-453D-8C4B-78882C2236F1}" presName="Pie" presStyleLbl="alignNode1" presStyleIdx="1" presStyleCnt="4"/>
      <dgm:spPr/>
    </dgm:pt>
    <dgm:pt modelId="{418D1BCD-8A37-4F61-81B3-F24C68399D71}" type="pres">
      <dgm:prSet presAssocID="{223B1A1F-DDD9-453D-8C4B-78882C2236F1}" presName="Parent" presStyleLbl="revTx" presStyleIdx="2" presStyleCnt="8">
        <dgm:presLayoutVars>
          <dgm:chMax val="1"/>
          <dgm:chPref val="1"/>
          <dgm:bulletEnabled val="1"/>
        </dgm:presLayoutVars>
      </dgm:prSet>
      <dgm:spPr/>
    </dgm:pt>
    <dgm:pt modelId="{29DEC145-ABBE-48CE-8A6B-4923B3DA8094}" type="pres">
      <dgm:prSet presAssocID="{D4DA5B99-88C1-4787-81BF-EB5E07AC6D08}" presName="negSibTrans" presStyleCnt="0"/>
      <dgm:spPr/>
    </dgm:pt>
    <dgm:pt modelId="{81914B3F-F558-4ED5-9D79-9780D7AAB55F}" type="pres">
      <dgm:prSet presAssocID="{223B1A1F-DDD9-453D-8C4B-78882C2236F1}" presName="composite" presStyleCnt="0"/>
      <dgm:spPr/>
    </dgm:pt>
    <dgm:pt modelId="{C3F69F1F-18DB-4B18-AE49-66F6F4528179}" type="pres">
      <dgm:prSet presAssocID="{223B1A1F-DDD9-453D-8C4B-78882C2236F1}" presName="Child" presStyleLbl="revTx" presStyleIdx="3" presStyleCnt="8" custScaleX="158061">
        <dgm:presLayoutVars>
          <dgm:chMax val="0"/>
          <dgm:chPref val="0"/>
          <dgm:bulletEnabled val="1"/>
        </dgm:presLayoutVars>
      </dgm:prSet>
      <dgm:spPr/>
    </dgm:pt>
    <dgm:pt modelId="{795B73DA-8341-4A7F-8610-507055A6AD59}" type="pres">
      <dgm:prSet presAssocID="{4D708ED7-1F6D-4C08-886D-144EA6821E9D}" presName="sibTrans" presStyleCnt="0"/>
      <dgm:spPr/>
    </dgm:pt>
    <dgm:pt modelId="{20F1ED17-09CA-47BA-A50D-4DAEB668588E}" type="pres">
      <dgm:prSet presAssocID="{96998DB3-491A-4388-92B9-B812CC431790}" presName="ParentComposite" presStyleCnt="0"/>
      <dgm:spPr/>
    </dgm:pt>
    <dgm:pt modelId="{601664B2-4445-428F-A57C-C280579236D9}" type="pres">
      <dgm:prSet presAssocID="{96998DB3-491A-4388-92B9-B812CC431790}" presName="Chord" presStyleLbl="bgShp" presStyleIdx="2" presStyleCnt="4"/>
      <dgm:spPr/>
    </dgm:pt>
    <dgm:pt modelId="{6CA109A8-19A8-46CF-8986-6B330E8315AF}" type="pres">
      <dgm:prSet presAssocID="{96998DB3-491A-4388-92B9-B812CC431790}" presName="Pie" presStyleLbl="alignNode1" presStyleIdx="2" presStyleCnt="4"/>
      <dgm:spPr/>
    </dgm:pt>
    <dgm:pt modelId="{8B86128E-BDB4-4403-B45A-F8DAA2764BFB}" type="pres">
      <dgm:prSet presAssocID="{96998DB3-491A-4388-92B9-B812CC431790}" presName="Parent" presStyleLbl="revTx" presStyleIdx="4" presStyleCnt="8">
        <dgm:presLayoutVars>
          <dgm:chMax val="1"/>
          <dgm:chPref val="1"/>
          <dgm:bulletEnabled val="1"/>
        </dgm:presLayoutVars>
      </dgm:prSet>
      <dgm:spPr/>
    </dgm:pt>
    <dgm:pt modelId="{ECBD9479-0A95-4347-AE5B-DB31C60136B7}" type="pres">
      <dgm:prSet presAssocID="{5B01A040-4954-4D3D-9986-0924951C675B}" presName="negSibTrans" presStyleCnt="0"/>
      <dgm:spPr/>
    </dgm:pt>
    <dgm:pt modelId="{6DCFD641-7B8D-4093-94CB-6CBE49774EE8}" type="pres">
      <dgm:prSet presAssocID="{96998DB3-491A-4388-92B9-B812CC431790}" presName="composite" presStyleCnt="0"/>
      <dgm:spPr/>
    </dgm:pt>
    <dgm:pt modelId="{D8994091-A2C3-466A-922B-32A48FB38017}" type="pres">
      <dgm:prSet presAssocID="{96998DB3-491A-4388-92B9-B812CC431790}" presName="Child" presStyleLbl="revTx" presStyleIdx="5" presStyleCnt="8" custScaleX="123959">
        <dgm:presLayoutVars>
          <dgm:chMax val="0"/>
          <dgm:chPref val="0"/>
          <dgm:bulletEnabled val="1"/>
        </dgm:presLayoutVars>
      </dgm:prSet>
      <dgm:spPr/>
    </dgm:pt>
    <dgm:pt modelId="{2C9D476B-903D-4B58-A500-9854CFFF747F}" type="pres">
      <dgm:prSet presAssocID="{A03AC18A-C12C-4696-8E1B-643C887F978B}" presName="sibTrans" presStyleCnt="0"/>
      <dgm:spPr/>
    </dgm:pt>
    <dgm:pt modelId="{7BBE9359-239A-4CF8-A7F6-3BF519189B17}" type="pres">
      <dgm:prSet presAssocID="{9C109534-DD85-4982-8E6D-467257730A0A}" presName="ParentComposite" presStyleCnt="0"/>
      <dgm:spPr/>
    </dgm:pt>
    <dgm:pt modelId="{A11BFA34-998F-42CD-92D1-23799B35B95C}" type="pres">
      <dgm:prSet presAssocID="{9C109534-DD85-4982-8E6D-467257730A0A}" presName="Chord" presStyleLbl="bgShp" presStyleIdx="3" presStyleCnt="4"/>
      <dgm:spPr/>
    </dgm:pt>
    <dgm:pt modelId="{E46872F1-7527-4C81-836E-DA796323FB7C}" type="pres">
      <dgm:prSet presAssocID="{9C109534-DD85-4982-8E6D-467257730A0A}" presName="Pie" presStyleLbl="alignNode1" presStyleIdx="3" presStyleCnt="4"/>
      <dgm:spPr/>
    </dgm:pt>
    <dgm:pt modelId="{C137AEE5-84B4-43EC-B79D-6BDDFB31730F}" type="pres">
      <dgm:prSet presAssocID="{9C109534-DD85-4982-8E6D-467257730A0A}" presName="Parent" presStyleLbl="revTx" presStyleIdx="6" presStyleCnt="8">
        <dgm:presLayoutVars>
          <dgm:chMax val="1"/>
          <dgm:chPref val="1"/>
          <dgm:bulletEnabled val="1"/>
        </dgm:presLayoutVars>
      </dgm:prSet>
      <dgm:spPr/>
    </dgm:pt>
    <dgm:pt modelId="{D42C256A-8FD8-4B05-9AD4-1C71FAE43C69}" type="pres">
      <dgm:prSet presAssocID="{69FF2EE4-C477-42E4-8DC6-A4B12B4F76E2}" presName="negSibTrans" presStyleCnt="0"/>
      <dgm:spPr/>
    </dgm:pt>
    <dgm:pt modelId="{FA880620-B9D2-4EA8-A37B-0D316431159C}" type="pres">
      <dgm:prSet presAssocID="{9C109534-DD85-4982-8E6D-467257730A0A}" presName="composite" presStyleCnt="0"/>
      <dgm:spPr/>
    </dgm:pt>
    <dgm:pt modelId="{717D9C94-3B21-4774-A8EC-6DCB1F0AFCAD}" type="pres">
      <dgm:prSet presAssocID="{9C109534-DD85-4982-8E6D-467257730A0A}" presName="Child" presStyleLbl="revTx" presStyleIdx="7" presStyleCnt="8">
        <dgm:presLayoutVars>
          <dgm:chMax val="0"/>
          <dgm:chPref val="0"/>
          <dgm:bulletEnabled val="1"/>
        </dgm:presLayoutVars>
      </dgm:prSet>
      <dgm:spPr/>
    </dgm:pt>
  </dgm:ptLst>
  <dgm:cxnLst>
    <dgm:cxn modelId="{D597DD0F-7124-4240-B456-F3816119C744}" srcId="{EFB19A58-3F17-45F1-8597-BCBC39D42056}" destId="{909A5AB8-B13B-4973-98BF-F53F81EA486A}" srcOrd="0" destOrd="0" parTransId="{7CC89F8A-FA13-48B2-89A3-D81EFD9DECA0}" sibTransId="{790F68DC-826E-4C58-BB29-9938F6F802EE}"/>
    <dgm:cxn modelId="{4B2E9521-A3D9-4833-8621-D3EEF4D0C5C2}" srcId="{EFB19A58-3F17-45F1-8597-BCBC39D42056}" destId="{223B1A1F-DDD9-453D-8C4B-78882C2236F1}" srcOrd="1" destOrd="0" parTransId="{41443352-C62D-4C3F-B07B-D13A6D164334}" sibTransId="{4D708ED7-1F6D-4C08-886D-144EA6821E9D}"/>
    <dgm:cxn modelId="{4AD8392D-1079-44E1-99F8-FAF0D876979F}" type="presOf" srcId="{223B1A1F-DDD9-453D-8C4B-78882C2236F1}" destId="{418D1BCD-8A37-4F61-81B3-F24C68399D71}" srcOrd="0" destOrd="0" presId="urn:microsoft.com/office/officeart/2009/3/layout/PieProcess"/>
    <dgm:cxn modelId="{4D5B5E33-4BBC-438A-B290-B03710E103FF}" type="presOf" srcId="{C78E15AE-F044-45C1-8D47-19E97C4D2945}" destId="{D8994091-A2C3-466A-922B-32A48FB38017}" srcOrd="0" destOrd="0" presId="urn:microsoft.com/office/officeart/2009/3/layout/PieProcess"/>
    <dgm:cxn modelId="{9CE61A5D-958E-4932-B09A-CD6B30B4B06C}" type="presOf" srcId="{97D0F07F-C5E0-47AB-A322-E053F974F835}" destId="{C3F69F1F-18DB-4B18-AE49-66F6F4528179}" srcOrd="0" destOrd="1" presId="urn:microsoft.com/office/officeart/2009/3/layout/PieProcess"/>
    <dgm:cxn modelId="{F4F4A947-B2EF-438A-B5E0-47BED60EFEDC}" srcId="{9C109534-DD85-4982-8E6D-467257730A0A}" destId="{51FBE74F-0C88-422D-BA22-D4A385D74BBA}" srcOrd="0" destOrd="0" parTransId="{5100CAA7-0367-4234-91A9-0836A8F9154D}" sibTransId="{69FF2EE4-C477-42E4-8DC6-A4B12B4F76E2}"/>
    <dgm:cxn modelId="{C134F14A-13CD-4E54-B2DC-40AA4CAB3F0C}" type="presOf" srcId="{7A2F0AF8-6554-43AD-9674-13B95CAF41EB}" destId="{717D9C94-3B21-4774-A8EC-6DCB1F0AFCAD}" srcOrd="0" destOrd="1" presId="urn:microsoft.com/office/officeart/2009/3/layout/PieProcess"/>
    <dgm:cxn modelId="{C9FB164C-1E29-49A5-A81D-94E75B325BD7}" srcId="{9C109534-DD85-4982-8E6D-467257730A0A}" destId="{7A2F0AF8-6554-43AD-9674-13B95CAF41EB}" srcOrd="1" destOrd="0" parTransId="{01CEC763-C09D-4602-A0EC-7B2B23178307}" sibTransId="{C1A9BFD4-077C-4EB8-BAC4-9C224850B527}"/>
    <dgm:cxn modelId="{DA0D2C6F-7E88-4717-A0A5-A3E4766EAD22}" srcId="{223B1A1F-DDD9-453D-8C4B-78882C2236F1}" destId="{7612109C-B962-442A-9DB6-71DED14F5ECE}" srcOrd="0" destOrd="0" parTransId="{EFC946A0-A82B-4C3A-BFAE-6A8BFC2BBABC}" sibTransId="{D4DA5B99-88C1-4787-81BF-EB5E07AC6D08}"/>
    <dgm:cxn modelId="{4735B671-2B28-4360-BBF0-871B60F99EC2}" srcId="{223B1A1F-DDD9-453D-8C4B-78882C2236F1}" destId="{97D0F07F-C5E0-47AB-A322-E053F974F835}" srcOrd="1" destOrd="0" parTransId="{AE384771-388D-44B9-B39D-88FDFEBAD34E}" sibTransId="{8A62A1D9-CAE3-41CA-B257-31C1F9A23C1C}"/>
    <dgm:cxn modelId="{66F7B758-BAB4-41E2-9B63-376A7D32F72C}" type="presOf" srcId="{96998DB3-491A-4388-92B9-B812CC431790}" destId="{8B86128E-BDB4-4403-B45A-F8DAA2764BFB}" srcOrd="0" destOrd="0" presId="urn:microsoft.com/office/officeart/2009/3/layout/PieProcess"/>
    <dgm:cxn modelId="{DFADDD59-EF75-4A0D-ADB3-3E6C599FFED0}" srcId="{909A5AB8-B13B-4973-98BF-F53F81EA486A}" destId="{989BFAF2-4AF7-45F8-837D-C12515BA758A}" srcOrd="0" destOrd="0" parTransId="{2D41BBF0-F70D-4AC2-8805-76DDDC04D14E}" sibTransId="{484CA11B-D524-4CD1-B80F-D811D134A15D}"/>
    <dgm:cxn modelId="{37A9FB59-2038-4966-A7AD-9A960EAD6909}" srcId="{EFB19A58-3F17-45F1-8597-BCBC39D42056}" destId="{9C109534-DD85-4982-8E6D-467257730A0A}" srcOrd="3" destOrd="0" parTransId="{8F617FD9-3E8D-4B0C-A308-701B00E661E4}" sibTransId="{CD9A94EB-BEE8-4164-8ED9-8EBFE085B61A}"/>
    <dgm:cxn modelId="{1DB6398F-23A7-4E7D-9396-9A6DBD54E794}" srcId="{223B1A1F-DDD9-453D-8C4B-78882C2236F1}" destId="{ACAA3BB3-E569-4B88-84AC-AC56ED6C9864}" srcOrd="2" destOrd="0" parTransId="{CA7DD0A1-A285-464D-BC56-51B2F4C69044}" sibTransId="{61B13718-33C2-430E-96DF-B8BF72130E8C}"/>
    <dgm:cxn modelId="{5692479D-5AEA-4615-9BA4-E076B4F3B889}" type="presOf" srcId="{7612109C-B962-442A-9DB6-71DED14F5ECE}" destId="{C3F69F1F-18DB-4B18-AE49-66F6F4528179}" srcOrd="0" destOrd="0" presId="urn:microsoft.com/office/officeart/2009/3/layout/PieProcess"/>
    <dgm:cxn modelId="{108D23A1-7200-4378-9659-D5CAA533F42E}" type="presOf" srcId="{EFB19A58-3F17-45F1-8597-BCBC39D42056}" destId="{13B09BEA-A256-46EF-925C-7749990FC9D3}" srcOrd="0" destOrd="0" presId="urn:microsoft.com/office/officeart/2009/3/layout/PieProcess"/>
    <dgm:cxn modelId="{93E67BA2-3D30-4919-B6D3-4D538483AACE}" srcId="{96998DB3-491A-4388-92B9-B812CC431790}" destId="{C78E15AE-F044-45C1-8D47-19E97C4D2945}" srcOrd="0" destOrd="0" parTransId="{90475499-726D-4BDB-B57A-74F7904BF703}" sibTransId="{5B01A040-4954-4D3D-9986-0924951C675B}"/>
    <dgm:cxn modelId="{EF5490AF-7334-4779-9708-14ED885286C3}" type="presOf" srcId="{989BFAF2-4AF7-45F8-837D-C12515BA758A}" destId="{2BDEB769-5A04-4F90-A3BE-DCC2050CB5AC}" srcOrd="0" destOrd="0" presId="urn:microsoft.com/office/officeart/2009/3/layout/PieProcess"/>
    <dgm:cxn modelId="{35FB9BBA-1899-4881-B62F-824FE3B0529D}" type="presOf" srcId="{2B640C12-8457-4201-8CE2-86177286E497}" destId="{2BDEB769-5A04-4F90-A3BE-DCC2050CB5AC}" srcOrd="0" destOrd="1" presId="urn:microsoft.com/office/officeart/2009/3/layout/PieProcess"/>
    <dgm:cxn modelId="{90F678D9-C193-4264-BB5C-2D4997FCE80F}" type="presOf" srcId="{9C109534-DD85-4982-8E6D-467257730A0A}" destId="{C137AEE5-84B4-43EC-B79D-6BDDFB31730F}" srcOrd="0" destOrd="0" presId="urn:microsoft.com/office/officeart/2009/3/layout/PieProcess"/>
    <dgm:cxn modelId="{63A9B6D9-4B83-490B-A709-FA1393422571}" type="presOf" srcId="{51FBE74F-0C88-422D-BA22-D4A385D74BBA}" destId="{717D9C94-3B21-4774-A8EC-6DCB1F0AFCAD}" srcOrd="0" destOrd="0" presId="urn:microsoft.com/office/officeart/2009/3/layout/PieProcess"/>
    <dgm:cxn modelId="{F0DCE8F1-9ADA-4896-B8E6-F934E7AC0588}" type="presOf" srcId="{909A5AB8-B13B-4973-98BF-F53F81EA486A}" destId="{46F615C5-DB14-494C-A253-C22B7F49BB14}" srcOrd="0" destOrd="0" presId="urn:microsoft.com/office/officeart/2009/3/layout/PieProcess"/>
    <dgm:cxn modelId="{6C2410F4-3AFD-4956-A313-03A587877E03}" srcId="{EFB19A58-3F17-45F1-8597-BCBC39D42056}" destId="{96998DB3-491A-4388-92B9-B812CC431790}" srcOrd="2" destOrd="0" parTransId="{974DE321-8B25-4D8E-966E-A068E7D18099}" sibTransId="{A03AC18A-C12C-4696-8E1B-643C887F978B}"/>
    <dgm:cxn modelId="{E052F1FD-DB3F-40D4-9AB3-5BB89E23FC37}" type="presOf" srcId="{ACAA3BB3-E569-4B88-84AC-AC56ED6C9864}" destId="{C3F69F1F-18DB-4B18-AE49-66F6F4528179}" srcOrd="0" destOrd="2" presId="urn:microsoft.com/office/officeart/2009/3/layout/PieProcess"/>
    <dgm:cxn modelId="{2F7171FE-8C0B-466D-B826-F7C956F651D2}" srcId="{909A5AB8-B13B-4973-98BF-F53F81EA486A}" destId="{2B640C12-8457-4201-8CE2-86177286E497}" srcOrd="1" destOrd="0" parTransId="{F7D0ED9D-C427-4CD9-9F25-115B52A5176D}" sibTransId="{43812DC0-1C8E-4276-B580-ADE13C25C5C3}"/>
    <dgm:cxn modelId="{B0846ABB-9FCA-4941-8EDC-2564654DEF6E}" type="presParOf" srcId="{13B09BEA-A256-46EF-925C-7749990FC9D3}" destId="{02810F64-8C0F-4D38-8CCB-0E88C1029B92}" srcOrd="0" destOrd="0" presId="urn:microsoft.com/office/officeart/2009/3/layout/PieProcess"/>
    <dgm:cxn modelId="{B3E634F7-9BF4-404F-9C02-C630A5CD8E88}" type="presParOf" srcId="{02810F64-8C0F-4D38-8CCB-0E88C1029B92}" destId="{306A36F2-C787-4025-8F80-F365FD00501F}" srcOrd="0" destOrd="0" presId="urn:microsoft.com/office/officeart/2009/3/layout/PieProcess"/>
    <dgm:cxn modelId="{0208CF07-945D-4A14-9148-CEBFFA8C02A6}" type="presParOf" srcId="{02810F64-8C0F-4D38-8CCB-0E88C1029B92}" destId="{6FBB5BD5-E85D-45DD-853F-E06E73FB691F}" srcOrd="1" destOrd="0" presId="urn:microsoft.com/office/officeart/2009/3/layout/PieProcess"/>
    <dgm:cxn modelId="{AF268812-5FD7-4DE8-901F-3436218ADCC7}" type="presParOf" srcId="{02810F64-8C0F-4D38-8CCB-0E88C1029B92}" destId="{46F615C5-DB14-494C-A253-C22B7F49BB14}" srcOrd="2" destOrd="0" presId="urn:microsoft.com/office/officeart/2009/3/layout/PieProcess"/>
    <dgm:cxn modelId="{394AD0A9-0CEA-4E75-A5BF-06CD6D3BB42F}" type="presParOf" srcId="{13B09BEA-A256-46EF-925C-7749990FC9D3}" destId="{1DB0EBCB-CD7B-4D3B-AD54-B3161F2A2740}" srcOrd="1" destOrd="0" presId="urn:microsoft.com/office/officeart/2009/3/layout/PieProcess"/>
    <dgm:cxn modelId="{60F22447-3D8E-4EE0-833F-910E368DBD12}" type="presParOf" srcId="{13B09BEA-A256-46EF-925C-7749990FC9D3}" destId="{D26740FC-15B0-4A6C-A813-0FEF66A344D6}" srcOrd="2" destOrd="0" presId="urn:microsoft.com/office/officeart/2009/3/layout/PieProcess"/>
    <dgm:cxn modelId="{5D52416B-F93B-4E3E-B49A-F5F7E0D2B309}" type="presParOf" srcId="{D26740FC-15B0-4A6C-A813-0FEF66A344D6}" destId="{2BDEB769-5A04-4F90-A3BE-DCC2050CB5AC}" srcOrd="0" destOrd="0" presId="urn:microsoft.com/office/officeart/2009/3/layout/PieProcess"/>
    <dgm:cxn modelId="{F6269845-9B88-4553-8B24-0B8E961A4CF3}" type="presParOf" srcId="{13B09BEA-A256-46EF-925C-7749990FC9D3}" destId="{76EB5DEB-65F8-4731-9A72-311B9EC30D45}" srcOrd="3" destOrd="0" presId="urn:microsoft.com/office/officeart/2009/3/layout/PieProcess"/>
    <dgm:cxn modelId="{475C124F-B56B-410A-A2CE-614CA891317D}" type="presParOf" srcId="{13B09BEA-A256-46EF-925C-7749990FC9D3}" destId="{F28810DF-8128-446C-8896-C7D29A5D3B11}" srcOrd="4" destOrd="0" presId="urn:microsoft.com/office/officeart/2009/3/layout/PieProcess"/>
    <dgm:cxn modelId="{E89903C6-42B8-44D0-AB45-9B9126C04756}" type="presParOf" srcId="{F28810DF-8128-446C-8896-C7D29A5D3B11}" destId="{C2C81133-F721-4E69-93A0-8DE9F24DC0DC}" srcOrd="0" destOrd="0" presId="urn:microsoft.com/office/officeart/2009/3/layout/PieProcess"/>
    <dgm:cxn modelId="{C02E4600-CA4D-49DA-B48C-1CF7BF278A34}" type="presParOf" srcId="{F28810DF-8128-446C-8896-C7D29A5D3B11}" destId="{87CF1035-10F0-4052-8306-9A48D9F0D430}" srcOrd="1" destOrd="0" presId="urn:microsoft.com/office/officeart/2009/3/layout/PieProcess"/>
    <dgm:cxn modelId="{49EBF4CE-8D49-4733-9E75-58B18FFFB5ED}" type="presParOf" srcId="{F28810DF-8128-446C-8896-C7D29A5D3B11}" destId="{418D1BCD-8A37-4F61-81B3-F24C68399D71}" srcOrd="2" destOrd="0" presId="urn:microsoft.com/office/officeart/2009/3/layout/PieProcess"/>
    <dgm:cxn modelId="{2A838196-52B1-4427-9822-775D21B548E2}" type="presParOf" srcId="{13B09BEA-A256-46EF-925C-7749990FC9D3}" destId="{29DEC145-ABBE-48CE-8A6B-4923B3DA8094}" srcOrd="5" destOrd="0" presId="urn:microsoft.com/office/officeart/2009/3/layout/PieProcess"/>
    <dgm:cxn modelId="{707B838A-7070-4BA1-9A10-DA6363E67A8F}" type="presParOf" srcId="{13B09BEA-A256-46EF-925C-7749990FC9D3}" destId="{81914B3F-F558-4ED5-9D79-9780D7AAB55F}" srcOrd="6" destOrd="0" presId="urn:microsoft.com/office/officeart/2009/3/layout/PieProcess"/>
    <dgm:cxn modelId="{06CA8156-47E3-4866-A9BB-803AE2CBC9A9}" type="presParOf" srcId="{81914B3F-F558-4ED5-9D79-9780D7AAB55F}" destId="{C3F69F1F-18DB-4B18-AE49-66F6F4528179}" srcOrd="0" destOrd="0" presId="urn:microsoft.com/office/officeart/2009/3/layout/PieProcess"/>
    <dgm:cxn modelId="{6055EECC-7F45-4BC9-9386-3EAF90499C8C}" type="presParOf" srcId="{13B09BEA-A256-46EF-925C-7749990FC9D3}" destId="{795B73DA-8341-4A7F-8610-507055A6AD59}" srcOrd="7" destOrd="0" presId="urn:microsoft.com/office/officeart/2009/3/layout/PieProcess"/>
    <dgm:cxn modelId="{0B5BA5AF-B501-454C-969B-49ECB130842F}" type="presParOf" srcId="{13B09BEA-A256-46EF-925C-7749990FC9D3}" destId="{20F1ED17-09CA-47BA-A50D-4DAEB668588E}" srcOrd="8" destOrd="0" presId="urn:microsoft.com/office/officeart/2009/3/layout/PieProcess"/>
    <dgm:cxn modelId="{FF044666-0A21-47B7-865E-FE7DEB88C2A4}" type="presParOf" srcId="{20F1ED17-09CA-47BA-A50D-4DAEB668588E}" destId="{601664B2-4445-428F-A57C-C280579236D9}" srcOrd="0" destOrd="0" presId="urn:microsoft.com/office/officeart/2009/3/layout/PieProcess"/>
    <dgm:cxn modelId="{1CBA1E7A-0BA7-48AD-B2A6-94A07354FC0A}" type="presParOf" srcId="{20F1ED17-09CA-47BA-A50D-4DAEB668588E}" destId="{6CA109A8-19A8-46CF-8986-6B330E8315AF}" srcOrd="1" destOrd="0" presId="urn:microsoft.com/office/officeart/2009/3/layout/PieProcess"/>
    <dgm:cxn modelId="{E6511FC3-6DA5-4868-919E-393131EDD14C}" type="presParOf" srcId="{20F1ED17-09CA-47BA-A50D-4DAEB668588E}" destId="{8B86128E-BDB4-4403-B45A-F8DAA2764BFB}" srcOrd="2" destOrd="0" presId="urn:microsoft.com/office/officeart/2009/3/layout/PieProcess"/>
    <dgm:cxn modelId="{1525176B-F924-4160-ACA1-4D50891F0F83}" type="presParOf" srcId="{13B09BEA-A256-46EF-925C-7749990FC9D3}" destId="{ECBD9479-0A95-4347-AE5B-DB31C60136B7}" srcOrd="9" destOrd="0" presId="urn:microsoft.com/office/officeart/2009/3/layout/PieProcess"/>
    <dgm:cxn modelId="{EF142A36-596D-4A63-8057-A0466F250B3D}" type="presParOf" srcId="{13B09BEA-A256-46EF-925C-7749990FC9D3}" destId="{6DCFD641-7B8D-4093-94CB-6CBE49774EE8}" srcOrd="10" destOrd="0" presId="urn:microsoft.com/office/officeart/2009/3/layout/PieProcess"/>
    <dgm:cxn modelId="{740158BB-7D61-4C55-A801-E795E45ACDB5}" type="presParOf" srcId="{6DCFD641-7B8D-4093-94CB-6CBE49774EE8}" destId="{D8994091-A2C3-466A-922B-32A48FB38017}" srcOrd="0" destOrd="0" presId="urn:microsoft.com/office/officeart/2009/3/layout/PieProcess"/>
    <dgm:cxn modelId="{D23AF428-6327-457E-882A-CA3DADC2E42B}" type="presParOf" srcId="{13B09BEA-A256-46EF-925C-7749990FC9D3}" destId="{2C9D476B-903D-4B58-A500-9854CFFF747F}" srcOrd="11" destOrd="0" presId="urn:microsoft.com/office/officeart/2009/3/layout/PieProcess"/>
    <dgm:cxn modelId="{1AF45D45-6E8E-42F1-A26C-8897DECDC638}" type="presParOf" srcId="{13B09BEA-A256-46EF-925C-7749990FC9D3}" destId="{7BBE9359-239A-4CF8-A7F6-3BF519189B17}" srcOrd="12" destOrd="0" presId="urn:microsoft.com/office/officeart/2009/3/layout/PieProcess"/>
    <dgm:cxn modelId="{DB97EC42-B0A9-4632-BFE2-B2169B7C7DB6}" type="presParOf" srcId="{7BBE9359-239A-4CF8-A7F6-3BF519189B17}" destId="{A11BFA34-998F-42CD-92D1-23799B35B95C}" srcOrd="0" destOrd="0" presId="urn:microsoft.com/office/officeart/2009/3/layout/PieProcess"/>
    <dgm:cxn modelId="{82871387-0C36-4081-B29C-316A4A9C57B4}" type="presParOf" srcId="{7BBE9359-239A-4CF8-A7F6-3BF519189B17}" destId="{E46872F1-7527-4C81-836E-DA796323FB7C}" srcOrd="1" destOrd="0" presId="urn:microsoft.com/office/officeart/2009/3/layout/PieProcess"/>
    <dgm:cxn modelId="{33F162AE-AF11-4A70-8EAF-6A413856957C}" type="presParOf" srcId="{7BBE9359-239A-4CF8-A7F6-3BF519189B17}" destId="{C137AEE5-84B4-43EC-B79D-6BDDFB31730F}" srcOrd="2" destOrd="0" presId="urn:microsoft.com/office/officeart/2009/3/layout/PieProcess"/>
    <dgm:cxn modelId="{13443884-7238-48C6-87A5-78D25944D2BF}" type="presParOf" srcId="{13B09BEA-A256-46EF-925C-7749990FC9D3}" destId="{D42C256A-8FD8-4B05-9AD4-1C71FAE43C69}" srcOrd="13" destOrd="0" presId="urn:microsoft.com/office/officeart/2009/3/layout/PieProcess"/>
    <dgm:cxn modelId="{035A7C14-B8DB-4041-9FED-8F35591EC811}" type="presParOf" srcId="{13B09BEA-A256-46EF-925C-7749990FC9D3}" destId="{FA880620-B9D2-4EA8-A37B-0D316431159C}" srcOrd="14" destOrd="0" presId="urn:microsoft.com/office/officeart/2009/3/layout/PieProcess"/>
    <dgm:cxn modelId="{649D9BD3-C794-48F3-A5CD-BBB55B97FB7A}" type="presParOf" srcId="{FA880620-B9D2-4EA8-A37B-0D316431159C}" destId="{717D9C94-3B21-4774-A8EC-6DCB1F0AFCAD}" srcOrd="0" destOrd="0" presId="urn:microsoft.com/office/officeart/2009/3/layout/Pi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FB19A58-3F17-45F1-8597-BCBC39D42056}" type="doc">
      <dgm:prSet loTypeId="urn:microsoft.com/office/officeart/2009/3/layout/PieProcess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7612109C-B962-442A-9DB6-71DED14F5ECE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t-BR" sz="2000" b="1" dirty="0"/>
            <a:t>AUXILIAR</a:t>
          </a:r>
          <a:r>
            <a:rPr lang="pt-BR" sz="2000" dirty="0"/>
            <a:t> o CGI na execução de suas competências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endParaRPr lang="pt-BR" sz="2000" dirty="0"/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t-BR" sz="2000" b="1" dirty="0"/>
            <a:t>MONITORAR </a:t>
          </a:r>
          <a:r>
            <a:rPr lang="pt-BR" sz="2000" b="0" dirty="0"/>
            <a:t>a evolução dos níveis de riscos e o desempenho das respectivas medidas de tratamento...</a:t>
          </a:r>
          <a:endParaRPr lang="pt-BR" sz="2000" dirty="0"/>
        </a:p>
      </dgm:t>
    </dgm:pt>
    <dgm:pt modelId="{EFC946A0-A82B-4C3A-BFAE-6A8BFC2BBABC}" type="parTrans" cxnId="{DA0D2C6F-7E88-4717-A0A5-A3E4766EAD22}">
      <dgm:prSet/>
      <dgm:spPr/>
      <dgm:t>
        <a:bodyPr/>
        <a:lstStyle/>
        <a:p>
          <a:endParaRPr lang="pt-BR"/>
        </a:p>
      </dgm:t>
    </dgm:pt>
    <dgm:pt modelId="{D4DA5B99-88C1-4787-81BF-EB5E07AC6D08}" type="sibTrans" cxnId="{DA0D2C6F-7E88-4717-A0A5-A3E4766EAD22}">
      <dgm:prSet/>
      <dgm:spPr/>
      <dgm:t>
        <a:bodyPr/>
        <a:lstStyle/>
        <a:p>
          <a:endParaRPr lang="pt-BR"/>
        </a:p>
      </dgm:t>
    </dgm:pt>
    <dgm:pt modelId="{96998DB3-491A-4388-92B9-B812CC431790}">
      <dgm:prSet custT="1"/>
      <dgm:spPr/>
      <dgm:t>
        <a:bodyPr/>
        <a:lstStyle/>
        <a:p>
          <a:r>
            <a:rPr lang="pt-BR" sz="2400" b="1" dirty="0"/>
            <a:t>NGRI</a:t>
          </a:r>
        </a:p>
      </dgm:t>
    </dgm:pt>
    <dgm:pt modelId="{974DE321-8B25-4D8E-966E-A068E7D18099}" type="parTrans" cxnId="{6C2410F4-3AFD-4956-A313-03A587877E03}">
      <dgm:prSet/>
      <dgm:spPr/>
      <dgm:t>
        <a:bodyPr/>
        <a:lstStyle/>
        <a:p>
          <a:endParaRPr lang="pt-BR"/>
        </a:p>
      </dgm:t>
    </dgm:pt>
    <dgm:pt modelId="{A03AC18A-C12C-4696-8E1B-643C887F978B}" type="sibTrans" cxnId="{6C2410F4-3AFD-4956-A313-03A587877E03}">
      <dgm:prSet/>
      <dgm:spPr/>
      <dgm:t>
        <a:bodyPr/>
        <a:lstStyle/>
        <a:p>
          <a:endParaRPr lang="pt-BR"/>
        </a:p>
      </dgm:t>
    </dgm:pt>
    <dgm:pt modelId="{C78E15AE-F044-45C1-8D47-19E97C4D2945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2000" b="1" dirty="0"/>
            <a:t>ELABORAR </a:t>
          </a:r>
          <a:r>
            <a:rPr lang="pt-BR" sz="2000" b="0" dirty="0"/>
            <a:t>relatórios gerenciais de monitoramento</a:t>
          </a:r>
        </a:p>
        <a:p>
          <a:pPr>
            <a:buFont typeface="Arial" panose="020B0604020202020204" pitchFamily="34" charset="0"/>
            <a:buChar char="•"/>
          </a:pPr>
          <a:endParaRPr lang="pt-BR" sz="800" b="0" dirty="0"/>
        </a:p>
        <a:p>
          <a:pPr>
            <a:buFont typeface="Arial" panose="020B0604020202020204" pitchFamily="34" charset="0"/>
            <a:buChar char="•"/>
          </a:pPr>
          <a:r>
            <a:rPr lang="pt-BR" sz="2000" b="1" dirty="0"/>
            <a:t>MONITORAR </a:t>
          </a:r>
          <a:r>
            <a:rPr lang="pt-BR" sz="2000" b="0" dirty="0"/>
            <a:t>a evolução dos níveis de riscos e o desempenho das respectivas medidas de tratamento...</a:t>
          </a:r>
        </a:p>
        <a:p>
          <a:pPr>
            <a:buFont typeface="Arial" panose="020B0604020202020204" pitchFamily="34" charset="0"/>
            <a:buChar char="•"/>
          </a:pPr>
          <a:endParaRPr lang="pt-BR" sz="800" b="0" dirty="0"/>
        </a:p>
        <a:p>
          <a:pPr>
            <a:buFont typeface="Arial" panose="020B0604020202020204" pitchFamily="34" charset="0"/>
            <a:buChar char="•"/>
          </a:pPr>
          <a:r>
            <a:rPr lang="pt-BR" sz="2000" b="1" dirty="0"/>
            <a:t>REALIZAR</a:t>
          </a:r>
          <a:r>
            <a:rPr lang="pt-BR" sz="2000" dirty="0"/>
            <a:t>, com o apoio da DTI, a gestão do Painel de Monitoramento de Riscos da CGU</a:t>
          </a:r>
          <a:endParaRPr lang="pt-BR" sz="2000" b="0" dirty="0"/>
        </a:p>
      </dgm:t>
    </dgm:pt>
    <dgm:pt modelId="{90475499-726D-4BDB-B57A-74F7904BF703}" type="parTrans" cxnId="{93E67BA2-3D30-4919-B6D3-4D538483AACE}">
      <dgm:prSet/>
      <dgm:spPr/>
      <dgm:t>
        <a:bodyPr/>
        <a:lstStyle/>
        <a:p>
          <a:endParaRPr lang="pt-BR"/>
        </a:p>
      </dgm:t>
    </dgm:pt>
    <dgm:pt modelId="{5B01A040-4954-4D3D-9986-0924951C675B}" type="sibTrans" cxnId="{93E67BA2-3D30-4919-B6D3-4D538483AACE}">
      <dgm:prSet/>
      <dgm:spPr/>
      <dgm:t>
        <a:bodyPr/>
        <a:lstStyle/>
        <a:p>
          <a:endParaRPr lang="pt-BR"/>
        </a:p>
      </dgm:t>
    </dgm:pt>
    <dgm:pt modelId="{909A5AB8-B13B-4973-98BF-F53F81EA486A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2400" b="1" dirty="0"/>
            <a:t>CGI    </a:t>
          </a:r>
        </a:p>
      </dgm:t>
    </dgm:pt>
    <dgm:pt modelId="{7CC89F8A-FA13-48B2-89A3-D81EFD9DECA0}" type="parTrans" cxnId="{D597DD0F-7124-4240-B456-F3816119C744}">
      <dgm:prSet/>
      <dgm:spPr/>
      <dgm:t>
        <a:bodyPr/>
        <a:lstStyle/>
        <a:p>
          <a:endParaRPr lang="pt-BR"/>
        </a:p>
      </dgm:t>
    </dgm:pt>
    <dgm:pt modelId="{790F68DC-826E-4C58-BB29-9938F6F802EE}" type="sibTrans" cxnId="{D597DD0F-7124-4240-B456-F3816119C744}">
      <dgm:prSet/>
      <dgm:spPr/>
      <dgm:t>
        <a:bodyPr/>
        <a:lstStyle/>
        <a:p>
          <a:endParaRPr lang="pt-BR"/>
        </a:p>
      </dgm:t>
    </dgm:pt>
    <dgm:pt modelId="{989BFAF2-4AF7-45F8-837D-C12515BA758A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2000" b="1" dirty="0"/>
            <a:t>REALIZAR</a:t>
          </a:r>
          <a:r>
            <a:rPr lang="pt-BR" sz="2000" b="0" dirty="0"/>
            <a:t> o monitoramento e a avaliação da Gestão de Riscos e do Programa de Integridade</a:t>
          </a:r>
        </a:p>
        <a:p>
          <a:pPr>
            <a:buFont typeface="Arial" panose="020B0604020202020204" pitchFamily="34" charset="0"/>
            <a:buChar char="•"/>
          </a:pPr>
          <a:endParaRPr lang="pt-BR" sz="2000" b="0" dirty="0"/>
        </a:p>
        <a:p>
          <a:pPr>
            <a:buFont typeface="Arial" panose="020B0604020202020204" pitchFamily="34" charset="0"/>
            <a:buChar char="•"/>
          </a:pPr>
          <a:r>
            <a:rPr lang="pt-BR" sz="2000" b="1" dirty="0"/>
            <a:t>MONITORAR </a:t>
          </a:r>
          <a:r>
            <a:rPr lang="pt-BR" sz="2000" b="0" dirty="0"/>
            <a:t>a evolução dos níveis de riscos e o desempenho das respectivas medidas de tratamento...</a:t>
          </a:r>
        </a:p>
        <a:p>
          <a:pPr>
            <a:buFont typeface="Arial" panose="020B0604020202020204" pitchFamily="34" charset="0"/>
            <a:buChar char="•"/>
          </a:pPr>
          <a:endParaRPr lang="pt-BR" sz="2000" b="0" dirty="0"/>
        </a:p>
        <a:p>
          <a:pPr>
            <a:buFont typeface="Arial" panose="020B0604020202020204" pitchFamily="34" charset="0"/>
            <a:buChar char="•"/>
          </a:pPr>
          <a:endParaRPr lang="pt-BR" sz="2000" b="0" dirty="0"/>
        </a:p>
      </dgm:t>
    </dgm:pt>
    <dgm:pt modelId="{2D41BBF0-F70D-4AC2-8805-76DDDC04D14E}" type="parTrans" cxnId="{DFADDD59-EF75-4A0D-ADB3-3E6C599FFED0}">
      <dgm:prSet/>
      <dgm:spPr/>
      <dgm:t>
        <a:bodyPr/>
        <a:lstStyle/>
        <a:p>
          <a:endParaRPr lang="pt-BR"/>
        </a:p>
      </dgm:t>
    </dgm:pt>
    <dgm:pt modelId="{484CA11B-D524-4CD1-B80F-D811D134A15D}" type="sibTrans" cxnId="{DFADDD59-EF75-4A0D-ADB3-3E6C599FFED0}">
      <dgm:prSet/>
      <dgm:spPr/>
      <dgm:t>
        <a:bodyPr/>
        <a:lstStyle/>
        <a:p>
          <a:endParaRPr lang="pt-BR"/>
        </a:p>
      </dgm:t>
    </dgm:pt>
    <dgm:pt modelId="{223B1A1F-DDD9-453D-8C4B-78882C2236F1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CGRI</a:t>
          </a:r>
        </a:p>
      </dgm:t>
    </dgm:pt>
    <dgm:pt modelId="{41443352-C62D-4C3F-B07B-D13A6D164334}" type="parTrans" cxnId="{4B2E9521-A3D9-4833-8621-D3EEF4D0C5C2}">
      <dgm:prSet/>
      <dgm:spPr/>
      <dgm:t>
        <a:bodyPr/>
        <a:lstStyle/>
        <a:p>
          <a:endParaRPr lang="pt-BR"/>
        </a:p>
      </dgm:t>
    </dgm:pt>
    <dgm:pt modelId="{4D708ED7-1F6D-4C08-886D-144EA6821E9D}" type="sibTrans" cxnId="{4B2E9521-A3D9-4833-8621-D3EEF4D0C5C2}">
      <dgm:prSet/>
      <dgm:spPr/>
      <dgm:t>
        <a:bodyPr/>
        <a:lstStyle/>
        <a:p>
          <a:endParaRPr lang="pt-BR"/>
        </a:p>
      </dgm:t>
    </dgm:pt>
    <dgm:pt modelId="{ACAA3BB3-E569-4B88-84AC-AC56ED6C9864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endParaRPr lang="pt-BR" sz="2000" b="1" dirty="0"/>
        </a:p>
      </dgm:t>
    </dgm:pt>
    <dgm:pt modelId="{CA7DD0A1-A285-464D-BC56-51B2F4C69044}" type="parTrans" cxnId="{1DB6398F-23A7-4E7D-9396-9A6DBD54E794}">
      <dgm:prSet/>
      <dgm:spPr/>
      <dgm:t>
        <a:bodyPr/>
        <a:lstStyle/>
        <a:p>
          <a:endParaRPr lang="pt-BR"/>
        </a:p>
      </dgm:t>
    </dgm:pt>
    <dgm:pt modelId="{61B13718-33C2-430E-96DF-B8BF72130E8C}" type="sibTrans" cxnId="{1DB6398F-23A7-4E7D-9396-9A6DBD54E794}">
      <dgm:prSet/>
      <dgm:spPr/>
      <dgm:t>
        <a:bodyPr/>
        <a:lstStyle/>
        <a:p>
          <a:endParaRPr lang="pt-BR"/>
        </a:p>
      </dgm:t>
    </dgm:pt>
    <dgm:pt modelId="{9C109534-DD85-4982-8E6D-467257730A0A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2000" b="1" dirty="0"/>
            <a:t>UNIDADES ORGANIZACIONAIS</a:t>
          </a:r>
        </a:p>
      </dgm:t>
    </dgm:pt>
    <dgm:pt modelId="{8F617FD9-3E8D-4B0C-A308-701B00E661E4}" type="parTrans" cxnId="{37A9FB59-2038-4966-A7AD-9A960EAD6909}">
      <dgm:prSet/>
      <dgm:spPr/>
      <dgm:t>
        <a:bodyPr/>
        <a:lstStyle/>
        <a:p>
          <a:endParaRPr lang="pt-BR"/>
        </a:p>
      </dgm:t>
    </dgm:pt>
    <dgm:pt modelId="{CD9A94EB-BEE8-4164-8ED9-8EBFE085B61A}" type="sibTrans" cxnId="{37A9FB59-2038-4966-A7AD-9A960EAD6909}">
      <dgm:prSet/>
      <dgm:spPr/>
      <dgm:t>
        <a:bodyPr/>
        <a:lstStyle/>
        <a:p>
          <a:endParaRPr lang="pt-BR"/>
        </a:p>
      </dgm:t>
    </dgm:pt>
    <dgm:pt modelId="{51FBE74F-0C88-422D-BA22-D4A385D74BBA}">
      <dgm:prSet custT="1"/>
      <dgm:spPr/>
      <dgm:t>
        <a:bodyPr/>
        <a:lstStyle/>
        <a:p>
          <a:r>
            <a:rPr lang="pt-BR" sz="2000" b="1" dirty="0"/>
            <a:t>FORNECER </a:t>
          </a:r>
          <a:r>
            <a:rPr lang="pt-BR" sz="2000" b="0" dirty="0"/>
            <a:t>ao NGRI documentos necessários à execução de suas atividades</a:t>
          </a:r>
        </a:p>
        <a:p>
          <a:endParaRPr lang="pt-BR" sz="2000" b="0" dirty="0"/>
        </a:p>
        <a:p>
          <a:r>
            <a:rPr lang="pt-BR" sz="2000" b="1" dirty="0"/>
            <a:t>MONITORAR </a:t>
          </a:r>
          <a:r>
            <a:rPr lang="pt-BR" sz="2000" b="0" dirty="0"/>
            <a:t>a evolução dos níveis de riscos e o desempenho das respectivas medidas de tratamento...</a:t>
          </a:r>
        </a:p>
      </dgm:t>
    </dgm:pt>
    <dgm:pt modelId="{5100CAA7-0367-4234-91A9-0836A8F9154D}" type="parTrans" cxnId="{F4F4A947-B2EF-438A-B5E0-47BED60EFEDC}">
      <dgm:prSet/>
      <dgm:spPr/>
      <dgm:t>
        <a:bodyPr/>
        <a:lstStyle/>
        <a:p>
          <a:endParaRPr lang="pt-BR"/>
        </a:p>
      </dgm:t>
    </dgm:pt>
    <dgm:pt modelId="{69FF2EE4-C477-42E4-8DC6-A4B12B4F76E2}" type="sibTrans" cxnId="{F4F4A947-B2EF-438A-B5E0-47BED60EFEDC}">
      <dgm:prSet/>
      <dgm:spPr/>
      <dgm:t>
        <a:bodyPr/>
        <a:lstStyle/>
        <a:p>
          <a:endParaRPr lang="pt-BR"/>
        </a:p>
      </dgm:t>
    </dgm:pt>
    <dgm:pt modelId="{13B09BEA-A256-46EF-925C-7749990FC9D3}" type="pres">
      <dgm:prSet presAssocID="{EFB19A58-3F17-45F1-8597-BCBC39D42056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</dgm:pt>
    <dgm:pt modelId="{02810F64-8C0F-4D38-8CCB-0E88C1029B92}" type="pres">
      <dgm:prSet presAssocID="{909A5AB8-B13B-4973-98BF-F53F81EA486A}" presName="ParentComposite" presStyleCnt="0"/>
      <dgm:spPr/>
    </dgm:pt>
    <dgm:pt modelId="{306A36F2-C787-4025-8F80-F365FD00501F}" type="pres">
      <dgm:prSet presAssocID="{909A5AB8-B13B-4973-98BF-F53F81EA486A}" presName="Chord" presStyleLbl="bgShp" presStyleIdx="0" presStyleCnt="4" custLinFactNeighborX="-196" custLinFactNeighborY="-3540"/>
      <dgm:spPr/>
    </dgm:pt>
    <dgm:pt modelId="{6FBB5BD5-E85D-45DD-853F-E06E73FB691F}" type="pres">
      <dgm:prSet presAssocID="{909A5AB8-B13B-4973-98BF-F53F81EA486A}" presName="Pie" presStyleLbl="alignNode1" presStyleIdx="0" presStyleCnt="4"/>
      <dgm:spPr/>
    </dgm:pt>
    <dgm:pt modelId="{46F615C5-DB14-494C-A253-C22B7F49BB14}" type="pres">
      <dgm:prSet presAssocID="{909A5AB8-B13B-4973-98BF-F53F81EA486A}" presName="Parent" presStyleLbl="revTx" presStyleIdx="0" presStyleCnt="8" custScaleY="90125" custLinFactNeighborX="-326" custLinFactNeighborY="-3880">
        <dgm:presLayoutVars>
          <dgm:chMax val="1"/>
          <dgm:chPref val="1"/>
          <dgm:bulletEnabled val="1"/>
        </dgm:presLayoutVars>
      </dgm:prSet>
      <dgm:spPr/>
    </dgm:pt>
    <dgm:pt modelId="{1DB0EBCB-CD7B-4D3B-AD54-B3161F2A2740}" type="pres">
      <dgm:prSet presAssocID="{484CA11B-D524-4CD1-B80F-D811D134A15D}" presName="negSibTrans" presStyleCnt="0"/>
      <dgm:spPr/>
    </dgm:pt>
    <dgm:pt modelId="{D26740FC-15B0-4A6C-A813-0FEF66A344D6}" type="pres">
      <dgm:prSet presAssocID="{909A5AB8-B13B-4973-98BF-F53F81EA486A}" presName="composite" presStyleCnt="0"/>
      <dgm:spPr/>
    </dgm:pt>
    <dgm:pt modelId="{2BDEB769-5A04-4F90-A3BE-DCC2050CB5AC}" type="pres">
      <dgm:prSet presAssocID="{909A5AB8-B13B-4973-98BF-F53F81EA486A}" presName="Child" presStyleLbl="revTx" presStyleIdx="1" presStyleCnt="8" custScaleX="137771">
        <dgm:presLayoutVars>
          <dgm:chMax val="0"/>
          <dgm:chPref val="0"/>
          <dgm:bulletEnabled val="1"/>
        </dgm:presLayoutVars>
      </dgm:prSet>
      <dgm:spPr/>
    </dgm:pt>
    <dgm:pt modelId="{76EB5DEB-65F8-4731-9A72-311B9EC30D45}" type="pres">
      <dgm:prSet presAssocID="{790F68DC-826E-4C58-BB29-9938F6F802EE}" presName="sibTrans" presStyleCnt="0"/>
      <dgm:spPr/>
    </dgm:pt>
    <dgm:pt modelId="{F28810DF-8128-446C-8896-C7D29A5D3B11}" type="pres">
      <dgm:prSet presAssocID="{223B1A1F-DDD9-453D-8C4B-78882C2236F1}" presName="ParentComposite" presStyleCnt="0"/>
      <dgm:spPr/>
    </dgm:pt>
    <dgm:pt modelId="{C2C81133-F721-4E69-93A0-8DE9F24DC0DC}" type="pres">
      <dgm:prSet presAssocID="{223B1A1F-DDD9-453D-8C4B-78882C2236F1}" presName="Chord" presStyleLbl="bgShp" presStyleIdx="1" presStyleCnt="4"/>
      <dgm:spPr/>
    </dgm:pt>
    <dgm:pt modelId="{87CF1035-10F0-4052-8306-9A48D9F0D430}" type="pres">
      <dgm:prSet presAssocID="{223B1A1F-DDD9-453D-8C4B-78882C2236F1}" presName="Pie" presStyleLbl="alignNode1" presStyleIdx="1" presStyleCnt="4"/>
      <dgm:spPr/>
    </dgm:pt>
    <dgm:pt modelId="{418D1BCD-8A37-4F61-81B3-F24C68399D71}" type="pres">
      <dgm:prSet presAssocID="{223B1A1F-DDD9-453D-8C4B-78882C2236F1}" presName="Parent" presStyleLbl="revTx" presStyleIdx="2" presStyleCnt="8">
        <dgm:presLayoutVars>
          <dgm:chMax val="1"/>
          <dgm:chPref val="1"/>
          <dgm:bulletEnabled val="1"/>
        </dgm:presLayoutVars>
      </dgm:prSet>
      <dgm:spPr/>
    </dgm:pt>
    <dgm:pt modelId="{29DEC145-ABBE-48CE-8A6B-4923B3DA8094}" type="pres">
      <dgm:prSet presAssocID="{D4DA5B99-88C1-4787-81BF-EB5E07AC6D08}" presName="negSibTrans" presStyleCnt="0"/>
      <dgm:spPr/>
    </dgm:pt>
    <dgm:pt modelId="{81914B3F-F558-4ED5-9D79-9780D7AAB55F}" type="pres">
      <dgm:prSet presAssocID="{223B1A1F-DDD9-453D-8C4B-78882C2236F1}" presName="composite" presStyleCnt="0"/>
      <dgm:spPr/>
    </dgm:pt>
    <dgm:pt modelId="{C3F69F1F-18DB-4B18-AE49-66F6F4528179}" type="pres">
      <dgm:prSet presAssocID="{223B1A1F-DDD9-453D-8C4B-78882C2236F1}" presName="Child" presStyleLbl="revTx" presStyleIdx="3" presStyleCnt="8" custScaleX="158061">
        <dgm:presLayoutVars>
          <dgm:chMax val="0"/>
          <dgm:chPref val="0"/>
          <dgm:bulletEnabled val="1"/>
        </dgm:presLayoutVars>
      </dgm:prSet>
      <dgm:spPr/>
    </dgm:pt>
    <dgm:pt modelId="{795B73DA-8341-4A7F-8610-507055A6AD59}" type="pres">
      <dgm:prSet presAssocID="{4D708ED7-1F6D-4C08-886D-144EA6821E9D}" presName="sibTrans" presStyleCnt="0"/>
      <dgm:spPr/>
    </dgm:pt>
    <dgm:pt modelId="{20F1ED17-09CA-47BA-A50D-4DAEB668588E}" type="pres">
      <dgm:prSet presAssocID="{96998DB3-491A-4388-92B9-B812CC431790}" presName="ParentComposite" presStyleCnt="0"/>
      <dgm:spPr/>
    </dgm:pt>
    <dgm:pt modelId="{601664B2-4445-428F-A57C-C280579236D9}" type="pres">
      <dgm:prSet presAssocID="{96998DB3-491A-4388-92B9-B812CC431790}" presName="Chord" presStyleLbl="bgShp" presStyleIdx="2" presStyleCnt="4"/>
      <dgm:spPr/>
    </dgm:pt>
    <dgm:pt modelId="{6CA109A8-19A8-46CF-8986-6B330E8315AF}" type="pres">
      <dgm:prSet presAssocID="{96998DB3-491A-4388-92B9-B812CC431790}" presName="Pie" presStyleLbl="alignNode1" presStyleIdx="2" presStyleCnt="4"/>
      <dgm:spPr/>
    </dgm:pt>
    <dgm:pt modelId="{8B86128E-BDB4-4403-B45A-F8DAA2764BFB}" type="pres">
      <dgm:prSet presAssocID="{96998DB3-491A-4388-92B9-B812CC431790}" presName="Parent" presStyleLbl="revTx" presStyleIdx="4" presStyleCnt="8">
        <dgm:presLayoutVars>
          <dgm:chMax val="1"/>
          <dgm:chPref val="1"/>
          <dgm:bulletEnabled val="1"/>
        </dgm:presLayoutVars>
      </dgm:prSet>
      <dgm:spPr/>
    </dgm:pt>
    <dgm:pt modelId="{ECBD9479-0A95-4347-AE5B-DB31C60136B7}" type="pres">
      <dgm:prSet presAssocID="{5B01A040-4954-4D3D-9986-0924951C675B}" presName="negSibTrans" presStyleCnt="0"/>
      <dgm:spPr/>
    </dgm:pt>
    <dgm:pt modelId="{6DCFD641-7B8D-4093-94CB-6CBE49774EE8}" type="pres">
      <dgm:prSet presAssocID="{96998DB3-491A-4388-92B9-B812CC431790}" presName="composite" presStyleCnt="0"/>
      <dgm:spPr/>
    </dgm:pt>
    <dgm:pt modelId="{D8994091-A2C3-466A-922B-32A48FB38017}" type="pres">
      <dgm:prSet presAssocID="{96998DB3-491A-4388-92B9-B812CC431790}" presName="Child" presStyleLbl="revTx" presStyleIdx="5" presStyleCnt="8" custScaleX="139711">
        <dgm:presLayoutVars>
          <dgm:chMax val="0"/>
          <dgm:chPref val="0"/>
          <dgm:bulletEnabled val="1"/>
        </dgm:presLayoutVars>
      </dgm:prSet>
      <dgm:spPr/>
    </dgm:pt>
    <dgm:pt modelId="{2C9D476B-903D-4B58-A500-9854CFFF747F}" type="pres">
      <dgm:prSet presAssocID="{A03AC18A-C12C-4696-8E1B-643C887F978B}" presName="sibTrans" presStyleCnt="0"/>
      <dgm:spPr/>
    </dgm:pt>
    <dgm:pt modelId="{7BBE9359-239A-4CF8-A7F6-3BF519189B17}" type="pres">
      <dgm:prSet presAssocID="{9C109534-DD85-4982-8E6D-467257730A0A}" presName="ParentComposite" presStyleCnt="0"/>
      <dgm:spPr/>
    </dgm:pt>
    <dgm:pt modelId="{A11BFA34-998F-42CD-92D1-23799B35B95C}" type="pres">
      <dgm:prSet presAssocID="{9C109534-DD85-4982-8E6D-467257730A0A}" presName="Chord" presStyleLbl="bgShp" presStyleIdx="3" presStyleCnt="4"/>
      <dgm:spPr/>
    </dgm:pt>
    <dgm:pt modelId="{E46872F1-7527-4C81-836E-DA796323FB7C}" type="pres">
      <dgm:prSet presAssocID="{9C109534-DD85-4982-8E6D-467257730A0A}" presName="Pie" presStyleLbl="alignNode1" presStyleIdx="3" presStyleCnt="4"/>
      <dgm:spPr/>
    </dgm:pt>
    <dgm:pt modelId="{C137AEE5-84B4-43EC-B79D-6BDDFB31730F}" type="pres">
      <dgm:prSet presAssocID="{9C109534-DD85-4982-8E6D-467257730A0A}" presName="Parent" presStyleLbl="revTx" presStyleIdx="6" presStyleCnt="8">
        <dgm:presLayoutVars>
          <dgm:chMax val="1"/>
          <dgm:chPref val="1"/>
          <dgm:bulletEnabled val="1"/>
        </dgm:presLayoutVars>
      </dgm:prSet>
      <dgm:spPr/>
    </dgm:pt>
    <dgm:pt modelId="{D42C256A-8FD8-4B05-9AD4-1C71FAE43C69}" type="pres">
      <dgm:prSet presAssocID="{69FF2EE4-C477-42E4-8DC6-A4B12B4F76E2}" presName="negSibTrans" presStyleCnt="0"/>
      <dgm:spPr/>
    </dgm:pt>
    <dgm:pt modelId="{FA880620-B9D2-4EA8-A37B-0D316431159C}" type="pres">
      <dgm:prSet presAssocID="{9C109534-DD85-4982-8E6D-467257730A0A}" presName="composite" presStyleCnt="0"/>
      <dgm:spPr/>
    </dgm:pt>
    <dgm:pt modelId="{717D9C94-3B21-4774-A8EC-6DCB1F0AFCAD}" type="pres">
      <dgm:prSet presAssocID="{9C109534-DD85-4982-8E6D-467257730A0A}" presName="Child" presStyleLbl="revTx" presStyleIdx="7" presStyleCnt="8" custScaleX="135712">
        <dgm:presLayoutVars>
          <dgm:chMax val="0"/>
          <dgm:chPref val="0"/>
          <dgm:bulletEnabled val="1"/>
        </dgm:presLayoutVars>
      </dgm:prSet>
      <dgm:spPr/>
    </dgm:pt>
  </dgm:ptLst>
  <dgm:cxnLst>
    <dgm:cxn modelId="{D597DD0F-7124-4240-B456-F3816119C744}" srcId="{EFB19A58-3F17-45F1-8597-BCBC39D42056}" destId="{909A5AB8-B13B-4973-98BF-F53F81EA486A}" srcOrd="0" destOrd="0" parTransId="{7CC89F8A-FA13-48B2-89A3-D81EFD9DECA0}" sibTransId="{790F68DC-826E-4C58-BB29-9938F6F802EE}"/>
    <dgm:cxn modelId="{4B2E9521-A3D9-4833-8621-D3EEF4D0C5C2}" srcId="{EFB19A58-3F17-45F1-8597-BCBC39D42056}" destId="{223B1A1F-DDD9-453D-8C4B-78882C2236F1}" srcOrd="1" destOrd="0" parTransId="{41443352-C62D-4C3F-B07B-D13A6D164334}" sibTransId="{4D708ED7-1F6D-4C08-886D-144EA6821E9D}"/>
    <dgm:cxn modelId="{4AD8392D-1079-44E1-99F8-FAF0D876979F}" type="presOf" srcId="{223B1A1F-DDD9-453D-8C4B-78882C2236F1}" destId="{418D1BCD-8A37-4F61-81B3-F24C68399D71}" srcOrd="0" destOrd="0" presId="urn:microsoft.com/office/officeart/2009/3/layout/PieProcess"/>
    <dgm:cxn modelId="{4D5B5E33-4BBC-438A-B290-B03710E103FF}" type="presOf" srcId="{C78E15AE-F044-45C1-8D47-19E97C4D2945}" destId="{D8994091-A2C3-466A-922B-32A48FB38017}" srcOrd="0" destOrd="0" presId="urn:microsoft.com/office/officeart/2009/3/layout/PieProcess"/>
    <dgm:cxn modelId="{F4F4A947-B2EF-438A-B5E0-47BED60EFEDC}" srcId="{9C109534-DD85-4982-8E6D-467257730A0A}" destId="{51FBE74F-0C88-422D-BA22-D4A385D74BBA}" srcOrd="0" destOrd="0" parTransId="{5100CAA7-0367-4234-91A9-0836A8F9154D}" sibTransId="{69FF2EE4-C477-42E4-8DC6-A4B12B4F76E2}"/>
    <dgm:cxn modelId="{DA0D2C6F-7E88-4717-A0A5-A3E4766EAD22}" srcId="{223B1A1F-DDD9-453D-8C4B-78882C2236F1}" destId="{7612109C-B962-442A-9DB6-71DED14F5ECE}" srcOrd="0" destOrd="0" parTransId="{EFC946A0-A82B-4C3A-BFAE-6A8BFC2BBABC}" sibTransId="{D4DA5B99-88C1-4787-81BF-EB5E07AC6D08}"/>
    <dgm:cxn modelId="{66F7B758-BAB4-41E2-9B63-376A7D32F72C}" type="presOf" srcId="{96998DB3-491A-4388-92B9-B812CC431790}" destId="{8B86128E-BDB4-4403-B45A-F8DAA2764BFB}" srcOrd="0" destOrd="0" presId="urn:microsoft.com/office/officeart/2009/3/layout/PieProcess"/>
    <dgm:cxn modelId="{DFADDD59-EF75-4A0D-ADB3-3E6C599FFED0}" srcId="{909A5AB8-B13B-4973-98BF-F53F81EA486A}" destId="{989BFAF2-4AF7-45F8-837D-C12515BA758A}" srcOrd="0" destOrd="0" parTransId="{2D41BBF0-F70D-4AC2-8805-76DDDC04D14E}" sibTransId="{484CA11B-D524-4CD1-B80F-D811D134A15D}"/>
    <dgm:cxn modelId="{37A9FB59-2038-4966-A7AD-9A960EAD6909}" srcId="{EFB19A58-3F17-45F1-8597-BCBC39D42056}" destId="{9C109534-DD85-4982-8E6D-467257730A0A}" srcOrd="3" destOrd="0" parTransId="{8F617FD9-3E8D-4B0C-A308-701B00E661E4}" sibTransId="{CD9A94EB-BEE8-4164-8ED9-8EBFE085B61A}"/>
    <dgm:cxn modelId="{1DB6398F-23A7-4E7D-9396-9A6DBD54E794}" srcId="{223B1A1F-DDD9-453D-8C4B-78882C2236F1}" destId="{ACAA3BB3-E569-4B88-84AC-AC56ED6C9864}" srcOrd="1" destOrd="0" parTransId="{CA7DD0A1-A285-464D-BC56-51B2F4C69044}" sibTransId="{61B13718-33C2-430E-96DF-B8BF72130E8C}"/>
    <dgm:cxn modelId="{5692479D-5AEA-4615-9BA4-E076B4F3B889}" type="presOf" srcId="{7612109C-B962-442A-9DB6-71DED14F5ECE}" destId="{C3F69F1F-18DB-4B18-AE49-66F6F4528179}" srcOrd="0" destOrd="0" presId="urn:microsoft.com/office/officeart/2009/3/layout/PieProcess"/>
    <dgm:cxn modelId="{108D23A1-7200-4378-9659-D5CAA533F42E}" type="presOf" srcId="{EFB19A58-3F17-45F1-8597-BCBC39D42056}" destId="{13B09BEA-A256-46EF-925C-7749990FC9D3}" srcOrd="0" destOrd="0" presId="urn:microsoft.com/office/officeart/2009/3/layout/PieProcess"/>
    <dgm:cxn modelId="{93E67BA2-3D30-4919-B6D3-4D538483AACE}" srcId="{96998DB3-491A-4388-92B9-B812CC431790}" destId="{C78E15AE-F044-45C1-8D47-19E97C4D2945}" srcOrd="0" destOrd="0" parTransId="{90475499-726D-4BDB-B57A-74F7904BF703}" sibTransId="{5B01A040-4954-4D3D-9986-0924951C675B}"/>
    <dgm:cxn modelId="{EF5490AF-7334-4779-9708-14ED885286C3}" type="presOf" srcId="{989BFAF2-4AF7-45F8-837D-C12515BA758A}" destId="{2BDEB769-5A04-4F90-A3BE-DCC2050CB5AC}" srcOrd="0" destOrd="0" presId="urn:microsoft.com/office/officeart/2009/3/layout/PieProcess"/>
    <dgm:cxn modelId="{90F678D9-C193-4264-BB5C-2D4997FCE80F}" type="presOf" srcId="{9C109534-DD85-4982-8E6D-467257730A0A}" destId="{C137AEE5-84B4-43EC-B79D-6BDDFB31730F}" srcOrd="0" destOrd="0" presId="urn:microsoft.com/office/officeart/2009/3/layout/PieProcess"/>
    <dgm:cxn modelId="{63A9B6D9-4B83-490B-A709-FA1393422571}" type="presOf" srcId="{51FBE74F-0C88-422D-BA22-D4A385D74BBA}" destId="{717D9C94-3B21-4774-A8EC-6DCB1F0AFCAD}" srcOrd="0" destOrd="0" presId="urn:microsoft.com/office/officeart/2009/3/layout/PieProcess"/>
    <dgm:cxn modelId="{F0DCE8F1-9ADA-4896-B8E6-F934E7AC0588}" type="presOf" srcId="{909A5AB8-B13B-4973-98BF-F53F81EA486A}" destId="{46F615C5-DB14-494C-A253-C22B7F49BB14}" srcOrd="0" destOrd="0" presId="urn:microsoft.com/office/officeart/2009/3/layout/PieProcess"/>
    <dgm:cxn modelId="{6C2410F4-3AFD-4956-A313-03A587877E03}" srcId="{EFB19A58-3F17-45F1-8597-BCBC39D42056}" destId="{96998DB3-491A-4388-92B9-B812CC431790}" srcOrd="2" destOrd="0" parTransId="{974DE321-8B25-4D8E-966E-A068E7D18099}" sibTransId="{A03AC18A-C12C-4696-8E1B-643C887F978B}"/>
    <dgm:cxn modelId="{E052F1FD-DB3F-40D4-9AB3-5BB89E23FC37}" type="presOf" srcId="{ACAA3BB3-E569-4B88-84AC-AC56ED6C9864}" destId="{C3F69F1F-18DB-4B18-AE49-66F6F4528179}" srcOrd="0" destOrd="1" presId="urn:microsoft.com/office/officeart/2009/3/layout/PieProcess"/>
    <dgm:cxn modelId="{B0846ABB-9FCA-4941-8EDC-2564654DEF6E}" type="presParOf" srcId="{13B09BEA-A256-46EF-925C-7749990FC9D3}" destId="{02810F64-8C0F-4D38-8CCB-0E88C1029B92}" srcOrd="0" destOrd="0" presId="urn:microsoft.com/office/officeart/2009/3/layout/PieProcess"/>
    <dgm:cxn modelId="{B3E634F7-9BF4-404F-9C02-C630A5CD8E88}" type="presParOf" srcId="{02810F64-8C0F-4D38-8CCB-0E88C1029B92}" destId="{306A36F2-C787-4025-8F80-F365FD00501F}" srcOrd="0" destOrd="0" presId="urn:microsoft.com/office/officeart/2009/3/layout/PieProcess"/>
    <dgm:cxn modelId="{0208CF07-945D-4A14-9148-CEBFFA8C02A6}" type="presParOf" srcId="{02810F64-8C0F-4D38-8CCB-0E88C1029B92}" destId="{6FBB5BD5-E85D-45DD-853F-E06E73FB691F}" srcOrd="1" destOrd="0" presId="urn:microsoft.com/office/officeart/2009/3/layout/PieProcess"/>
    <dgm:cxn modelId="{AF268812-5FD7-4DE8-901F-3436218ADCC7}" type="presParOf" srcId="{02810F64-8C0F-4D38-8CCB-0E88C1029B92}" destId="{46F615C5-DB14-494C-A253-C22B7F49BB14}" srcOrd="2" destOrd="0" presId="urn:microsoft.com/office/officeart/2009/3/layout/PieProcess"/>
    <dgm:cxn modelId="{394AD0A9-0CEA-4E75-A5BF-06CD6D3BB42F}" type="presParOf" srcId="{13B09BEA-A256-46EF-925C-7749990FC9D3}" destId="{1DB0EBCB-CD7B-4D3B-AD54-B3161F2A2740}" srcOrd="1" destOrd="0" presId="urn:microsoft.com/office/officeart/2009/3/layout/PieProcess"/>
    <dgm:cxn modelId="{60F22447-3D8E-4EE0-833F-910E368DBD12}" type="presParOf" srcId="{13B09BEA-A256-46EF-925C-7749990FC9D3}" destId="{D26740FC-15B0-4A6C-A813-0FEF66A344D6}" srcOrd="2" destOrd="0" presId="urn:microsoft.com/office/officeart/2009/3/layout/PieProcess"/>
    <dgm:cxn modelId="{5D52416B-F93B-4E3E-B49A-F5F7E0D2B309}" type="presParOf" srcId="{D26740FC-15B0-4A6C-A813-0FEF66A344D6}" destId="{2BDEB769-5A04-4F90-A3BE-DCC2050CB5AC}" srcOrd="0" destOrd="0" presId="urn:microsoft.com/office/officeart/2009/3/layout/PieProcess"/>
    <dgm:cxn modelId="{F6269845-9B88-4553-8B24-0B8E961A4CF3}" type="presParOf" srcId="{13B09BEA-A256-46EF-925C-7749990FC9D3}" destId="{76EB5DEB-65F8-4731-9A72-311B9EC30D45}" srcOrd="3" destOrd="0" presId="urn:microsoft.com/office/officeart/2009/3/layout/PieProcess"/>
    <dgm:cxn modelId="{475C124F-B56B-410A-A2CE-614CA891317D}" type="presParOf" srcId="{13B09BEA-A256-46EF-925C-7749990FC9D3}" destId="{F28810DF-8128-446C-8896-C7D29A5D3B11}" srcOrd="4" destOrd="0" presId="urn:microsoft.com/office/officeart/2009/3/layout/PieProcess"/>
    <dgm:cxn modelId="{E89903C6-42B8-44D0-AB45-9B9126C04756}" type="presParOf" srcId="{F28810DF-8128-446C-8896-C7D29A5D3B11}" destId="{C2C81133-F721-4E69-93A0-8DE9F24DC0DC}" srcOrd="0" destOrd="0" presId="urn:microsoft.com/office/officeart/2009/3/layout/PieProcess"/>
    <dgm:cxn modelId="{C02E4600-CA4D-49DA-B48C-1CF7BF278A34}" type="presParOf" srcId="{F28810DF-8128-446C-8896-C7D29A5D3B11}" destId="{87CF1035-10F0-4052-8306-9A48D9F0D430}" srcOrd="1" destOrd="0" presId="urn:microsoft.com/office/officeart/2009/3/layout/PieProcess"/>
    <dgm:cxn modelId="{49EBF4CE-8D49-4733-9E75-58B18FFFB5ED}" type="presParOf" srcId="{F28810DF-8128-446C-8896-C7D29A5D3B11}" destId="{418D1BCD-8A37-4F61-81B3-F24C68399D71}" srcOrd="2" destOrd="0" presId="urn:microsoft.com/office/officeart/2009/3/layout/PieProcess"/>
    <dgm:cxn modelId="{2A838196-52B1-4427-9822-775D21B548E2}" type="presParOf" srcId="{13B09BEA-A256-46EF-925C-7749990FC9D3}" destId="{29DEC145-ABBE-48CE-8A6B-4923B3DA8094}" srcOrd="5" destOrd="0" presId="urn:microsoft.com/office/officeart/2009/3/layout/PieProcess"/>
    <dgm:cxn modelId="{707B838A-7070-4BA1-9A10-DA6363E67A8F}" type="presParOf" srcId="{13B09BEA-A256-46EF-925C-7749990FC9D3}" destId="{81914B3F-F558-4ED5-9D79-9780D7AAB55F}" srcOrd="6" destOrd="0" presId="urn:microsoft.com/office/officeart/2009/3/layout/PieProcess"/>
    <dgm:cxn modelId="{06CA8156-47E3-4866-A9BB-803AE2CBC9A9}" type="presParOf" srcId="{81914B3F-F558-4ED5-9D79-9780D7AAB55F}" destId="{C3F69F1F-18DB-4B18-AE49-66F6F4528179}" srcOrd="0" destOrd="0" presId="urn:microsoft.com/office/officeart/2009/3/layout/PieProcess"/>
    <dgm:cxn modelId="{6055EECC-7F45-4BC9-9386-3EAF90499C8C}" type="presParOf" srcId="{13B09BEA-A256-46EF-925C-7749990FC9D3}" destId="{795B73DA-8341-4A7F-8610-507055A6AD59}" srcOrd="7" destOrd="0" presId="urn:microsoft.com/office/officeart/2009/3/layout/PieProcess"/>
    <dgm:cxn modelId="{0B5BA5AF-B501-454C-969B-49ECB130842F}" type="presParOf" srcId="{13B09BEA-A256-46EF-925C-7749990FC9D3}" destId="{20F1ED17-09CA-47BA-A50D-4DAEB668588E}" srcOrd="8" destOrd="0" presId="urn:microsoft.com/office/officeart/2009/3/layout/PieProcess"/>
    <dgm:cxn modelId="{FF044666-0A21-47B7-865E-FE7DEB88C2A4}" type="presParOf" srcId="{20F1ED17-09CA-47BA-A50D-4DAEB668588E}" destId="{601664B2-4445-428F-A57C-C280579236D9}" srcOrd="0" destOrd="0" presId="urn:microsoft.com/office/officeart/2009/3/layout/PieProcess"/>
    <dgm:cxn modelId="{1CBA1E7A-0BA7-48AD-B2A6-94A07354FC0A}" type="presParOf" srcId="{20F1ED17-09CA-47BA-A50D-4DAEB668588E}" destId="{6CA109A8-19A8-46CF-8986-6B330E8315AF}" srcOrd="1" destOrd="0" presId="urn:microsoft.com/office/officeart/2009/3/layout/PieProcess"/>
    <dgm:cxn modelId="{E6511FC3-6DA5-4868-919E-393131EDD14C}" type="presParOf" srcId="{20F1ED17-09CA-47BA-A50D-4DAEB668588E}" destId="{8B86128E-BDB4-4403-B45A-F8DAA2764BFB}" srcOrd="2" destOrd="0" presId="urn:microsoft.com/office/officeart/2009/3/layout/PieProcess"/>
    <dgm:cxn modelId="{1525176B-F924-4160-ACA1-4D50891F0F83}" type="presParOf" srcId="{13B09BEA-A256-46EF-925C-7749990FC9D3}" destId="{ECBD9479-0A95-4347-AE5B-DB31C60136B7}" srcOrd="9" destOrd="0" presId="urn:microsoft.com/office/officeart/2009/3/layout/PieProcess"/>
    <dgm:cxn modelId="{EF142A36-596D-4A63-8057-A0466F250B3D}" type="presParOf" srcId="{13B09BEA-A256-46EF-925C-7749990FC9D3}" destId="{6DCFD641-7B8D-4093-94CB-6CBE49774EE8}" srcOrd="10" destOrd="0" presId="urn:microsoft.com/office/officeart/2009/3/layout/PieProcess"/>
    <dgm:cxn modelId="{740158BB-7D61-4C55-A801-E795E45ACDB5}" type="presParOf" srcId="{6DCFD641-7B8D-4093-94CB-6CBE49774EE8}" destId="{D8994091-A2C3-466A-922B-32A48FB38017}" srcOrd="0" destOrd="0" presId="urn:microsoft.com/office/officeart/2009/3/layout/PieProcess"/>
    <dgm:cxn modelId="{D23AF428-6327-457E-882A-CA3DADC2E42B}" type="presParOf" srcId="{13B09BEA-A256-46EF-925C-7749990FC9D3}" destId="{2C9D476B-903D-4B58-A500-9854CFFF747F}" srcOrd="11" destOrd="0" presId="urn:microsoft.com/office/officeart/2009/3/layout/PieProcess"/>
    <dgm:cxn modelId="{1AF45D45-6E8E-42F1-A26C-8897DECDC638}" type="presParOf" srcId="{13B09BEA-A256-46EF-925C-7749990FC9D3}" destId="{7BBE9359-239A-4CF8-A7F6-3BF519189B17}" srcOrd="12" destOrd="0" presId="urn:microsoft.com/office/officeart/2009/3/layout/PieProcess"/>
    <dgm:cxn modelId="{DB97EC42-B0A9-4632-BFE2-B2169B7C7DB6}" type="presParOf" srcId="{7BBE9359-239A-4CF8-A7F6-3BF519189B17}" destId="{A11BFA34-998F-42CD-92D1-23799B35B95C}" srcOrd="0" destOrd="0" presId="urn:microsoft.com/office/officeart/2009/3/layout/PieProcess"/>
    <dgm:cxn modelId="{82871387-0C36-4081-B29C-316A4A9C57B4}" type="presParOf" srcId="{7BBE9359-239A-4CF8-A7F6-3BF519189B17}" destId="{E46872F1-7527-4C81-836E-DA796323FB7C}" srcOrd="1" destOrd="0" presId="urn:microsoft.com/office/officeart/2009/3/layout/PieProcess"/>
    <dgm:cxn modelId="{33F162AE-AF11-4A70-8EAF-6A413856957C}" type="presParOf" srcId="{7BBE9359-239A-4CF8-A7F6-3BF519189B17}" destId="{C137AEE5-84B4-43EC-B79D-6BDDFB31730F}" srcOrd="2" destOrd="0" presId="urn:microsoft.com/office/officeart/2009/3/layout/PieProcess"/>
    <dgm:cxn modelId="{13443884-7238-48C6-87A5-78D25944D2BF}" type="presParOf" srcId="{13B09BEA-A256-46EF-925C-7749990FC9D3}" destId="{D42C256A-8FD8-4B05-9AD4-1C71FAE43C69}" srcOrd="13" destOrd="0" presId="urn:microsoft.com/office/officeart/2009/3/layout/PieProcess"/>
    <dgm:cxn modelId="{035A7C14-B8DB-4041-9FED-8F35591EC811}" type="presParOf" srcId="{13B09BEA-A256-46EF-925C-7749990FC9D3}" destId="{FA880620-B9D2-4EA8-A37B-0D316431159C}" srcOrd="14" destOrd="0" presId="urn:microsoft.com/office/officeart/2009/3/layout/PieProcess"/>
    <dgm:cxn modelId="{649D9BD3-C794-48F3-A5CD-BBB55B97FB7A}" type="presParOf" srcId="{FA880620-B9D2-4EA8-A37B-0D316431159C}" destId="{717D9C94-3B21-4774-A8EC-6DCB1F0AFCAD}" srcOrd="0" destOrd="0" presId="urn:microsoft.com/office/officeart/2009/3/layout/Pi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FB19A58-3F17-45F1-8597-BCBC39D42056}" type="doc">
      <dgm:prSet loTypeId="urn:microsoft.com/office/officeart/2009/3/layout/PieProcess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7612109C-B962-442A-9DB6-71DED14F5ECE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t-BR" sz="2000" b="1" dirty="0"/>
            <a:t>...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endParaRPr lang="pt-BR" sz="2000" b="1" dirty="0"/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t-BR" sz="2000" b="1" dirty="0"/>
            <a:t>AVALIAR, </a:t>
          </a:r>
          <a:r>
            <a:rPr lang="pt-BR" sz="2000" b="0" dirty="0"/>
            <a:t>no que couber, as medidas de tratamento...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endParaRPr lang="pt-BR" sz="2000" b="1" dirty="0"/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endParaRPr lang="pt-BR" sz="2000" dirty="0"/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endParaRPr lang="pt-BR" sz="2000" dirty="0"/>
        </a:p>
      </dgm:t>
    </dgm:pt>
    <dgm:pt modelId="{EFC946A0-A82B-4C3A-BFAE-6A8BFC2BBABC}" type="parTrans" cxnId="{DA0D2C6F-7E88-4717-A0A5-A3E4766EAD22}">
      <dgm:prSet/>
      <dgm:spPr/>
      <dgm:t>
        <a:bodyPr/>
        <a:lstStyle/>
        <a:p>
          <a:endParaRPr lang="pt-BR"/>
        </a:p>
      </dgm:t>
    </dgm:pt>
    <dgm:pt modelId="{D4DA5B99-88C1-4787-81BF-EB5E07AC6D08}" type="sibTrans" cxnId="{DA0D2C6F-7E88-4717-A0A5-A3E4766EAD22}">
      <dgm:prSet/>
      <dgm:spPr/>
      <dgm:t>
        <a:bodyPr/>
        <a:lstStyle/>
        <a:p>
          <a:endParaRPr lang="pt-BR"/>
        </a:p>
      </dgm:t>
    </dgm:pt>
    <dgm:pt modelId="{96998DB3-491A-4388-92B9-B812CC431790}">
      <dgm:prSet custT="1"/>
      <dgm:spPr/>
      <dgm:t>
        <a:bodyPr/>
        <a:lstStyle/>
        <a:p>
          <a:r>
            <a:rPr lang="pt-BR" sz="2400" b="1" dirty="0"/>
            <a:t>NGRI</a:t>
          </a:r>
        </a:p>
      </dgm:t>
    </dgm:pt>
    <dgm:pt modelId="{974DE321-8B25-4D8E-966E-A068E7D18099}" type="parTrans" cxnId="{6C2410F4-3AFD-4956-A313-03A587877E03}">
      <dgm:prSet/>
      <dgm:spPr/>
      <dgm:t>
        <a:bodyPr/>
        <a:lstStyle/>
        <a:p>
          <a:endParaRPr lang="pt-BR"/>
        </a:p>
      </dgm:t>
    </dgm:pt>
    <dgm:pt modelId="{A03AC18A-C12C-4696-8E1B-643C887F978B}" type="sibTrans" cxnId="{6C2410F4-3AFD-4956-A313-03A587877E03}">
      <dgm:prSet/>
      <dgm:spPr/>
      <dgm:t>
        <a:bodyPr/>
        <a:lstStyle/>
        <a:p>
          <a:endParaRPr lang="pt-BR"/>
        </a:p>
      </dgm:t>
    </dgm:pt>
    <dgm:pt modelId="{C78E15AE-F044-45C1-8D47-19E97C4D2945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2000" b="1" dirty="0"/>
            <a:t>...</a:t>
          </a:r>
        </a:p>
        <a:p>
          <a:pPr>
            <a:buFont typeface="Arial" panose="020B0604020202020204" pitchFamily="34" charset="0"/>
            <a:buChar char="•"/>
          </a:pPr>
          <a:endParaRPr lang="pt-BR" sz="2000" b="1" dirty="0"/>
        </a:p>
        <a:p>
          <a:pPr>
            <a:buFont typeface="Arial" panose="020B0604020202020204" pitchFamily="34" charset="0"/>
            <a:buChar char="•"/>
          </a:pPr>
          <a:r>
            <a:rPr lang="pt-BR" sz="2000" b="1" dirty="0"/>
            <a:t>DAR SUPORTE </a:t>
          </a:r>
          <a:r>
            <a:rPr lang="pt-BR" sz="2000" dirty="0"/>
            <a:t>à identificação, análise e avaliação dos riscos e à proposição das medidas de tratamento a serem implementadas</a:t>
          </a:r>
          <a:endParaRPr lang="pt-BR" sz="2000" b="1" dirty="0"/>
        </a:p>
        <a:p>
          <a:pPr>
            <a:buFont typeface="Arial" panose="020B0604020202020204" pitchFamily="34" charset="0"/>
            <a:buChar char="•"/>
          </a:pPr>
          <a:endParaRPr lang="pt-BR" sz="2000" b="1" dirty="0"/>
        </a:p>
        <a:p>
          <a:pPr>
            <a:buFont typeface="Arial" panose="020B0604020202020204" pitchFamily="34" charset="0"/>
            <a:buChar char="•"/>
          </a:pPr>
          <a:endParaRPr lang="pt-BR" sz="2000" b="0" dirty="0"/>
        </a:p>
        <a:p>
          <a:pPr>
            <a:buFont typeface="Arial" panose="020B0604020202020204" pitchFamily="34" charset="0"/>
            <a:buChar char="•"/>
          </a:pPr>
          <a:endParaRPr lang="pt-BR" sz="2000" b="0" dirty="0"/>
        </a:p>
      </dgm:t>
    </dgm:pt>
    <dgm:pt modelId="{90475499-726D-4BDB-B57A-74F7904BF703}" type="parTrans" cxnId="{93E67BA2-3D30-4919-B6D3-4D538483AACE}">
      <dgm:prSet/>
      <dgm:spPr/>
      <dgm:t>
        <a:bodyPr/>
        <a:lstStyle/>
        <a:p>
          <a:endParaRPr lang="pt-BR"/>
        </a:p>
      </dgm:t>
    </dgm:pt>
    <dgm:pt modelId="{5B01A040-4954-4D3D-9986-0924951C675B}" type="sibTrans" cxnId="{93E67BA2-3D30-4919-B6D3-4D538483AACE}">
      <dgm:prSet/>
      <dgm:spPr/>
      <dgm:t>
        <a:bodyPr/>
        <a:lstStyle/>
        <a:p>
          <a:endParaRPr lang="pt-BR"/>
        </a:p>
      </dgm:t>
    </dgm:pt>
    <dgm:pt modelId="{909A5AB8-B13B-4973-98BF-F53F81EA486A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2400" b="1" dirty="0"/>
            <a:t>CGI    </a:t>
          </a:r>
        </a:p>
      </dgm:t>
    </dgm:pt>
    <dgm:pt modelId="{7CC89F8A-FA13-48B2-89A3-D81EFD9DECA0}" type="parTrans" cxnId="{D597DD0F-7124-4240-B456-F3816119C744}">
      <dgm:prSet/>
      <dgm:spPr/>
      <dgm:t>
        <a:bodyPr/>
        <a:lstStyle/>
        <a:p>
          <a:endParaRPr lang="pt-BR"/>
        </a:p>
      </dgm:t>
    </dgm:pt>
    <dgm:pt modelId="{790F68DC-826E-4C58-BB29-9938F6F802EE}" type="sibTrans" cxnId="{D597DD0F-7124-4240-B456-F3816119C744}">
      <dgm:prSet/>
      <dgm:spPr/>
      <dgm:t>
        <a:bodyPr/>
        <a:lstStyle/>
        <a:p>
          <a:endParaRPr lang="pt-BR"/>
        </a:p>
      </dgm:t>
    </dgm:pt>
    <dgm:pt modelId="{989BFAF2-4AF7-45F8-837D-C12515BA758A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2000" b="1" dirty="0"/>
            <a:t>DEFINIR</a:t>
          </a:r>
          <a:r>
            <a:rPr lang="pt-BR" sz="2000" dirty="0"/>
            <a:t> os níveis de apetite a risco dos processos organizacionais</a:t>
          </a:r>
        </a:p>
        <a:p>
          <a:pPr>
            <a:buFont typeface="Arial" panose="020B0604020202020204" pitchFamily="34" charset="0"/>
            <a:buChar char="•"/>
          </a:pPr>
          <a:endParaRPr lang="pt-BR" sz="2000" dirty="0"/>
        </a:p>
        <a:p>
          <a:pPr>
            <a:buFont typeface="Arial" panose="020B0604020202020204" pitchFamily="34" charset="0"/>
            <a:buChar char="•"/>
          </a:pPr>
          <a:r>
            <a:rPr lang="pt-BR" sz="2000" b="1" dirty="0"/>
            <a:t>APROVAR, </a:t>
          </a:r>
          <a:r>
            <a:rPr lang="pt-BR" sz="2000" b="0" dirty="0"/>
            <a:t>no que couber, as medidas de  tratamento...</a:t>
          </a:r>
          <a:endParaRPr lang="pt-BR" sz="2000" dirty="0"/>
        </a:p>
        <a:p>
          <a:pPr>
            <a:buFont typeface="Arial" panose="020B0604020202020204" pitchFamily="34" charset="0"/>
            <a:buChar char="•"/>
          </a:pPr>
          <a:endParaRPr lang="pt-BR" sz="2000" b="0" dirty="0"/>
        </a:p>
        <a:p>
          <a:pPr>
            <a:buFont typeface="Arial" panose="020B0604020202020204" pitchFamily="34" charset="0"/>
            <a:buChar char="•"/>
          </a:pPr>
          <a:endParaRPr lang="pt-BR" sz="2000" b="0" dirty="0"/>
        </a:p>
        <a:p>
          <a:pPr>
            <a:buFont typeface="Arial" panose="020B0604020202020204" pitchFamily="34" charset="0"/>
            <a:buChar char="•"/>
          </a:pPr>
          <a:endParaRPr lang="pt-BR" sz="2000" b="0" dirty="0"/>
        </a:p>
      </dgm:t>
    </dgm:pt>
    <dgm:pt modelId="{2D41BBF0-F70D-4AC2-8805-76DDDC04D14E}" type="parTrans" cxnId="{DFADDD59-EF75-4A0D-ADB3-3E6C599FFED0}">
      <dgm:prSet/>
      <dgm:spPr/>
      <dgm:t>
        <a:bodyPr/>
        <a:lstStyle/>
        <a:p>
          <a:endParaRPr lang="pt-BR"/>
        </a:p>
      </dgm:t>
    </dgm:pt>
    <dgm:pt modelId="{484CA11B-D524-4CD1-B80F-D811D134A15D}" type="sibTrans" cxnId="{DFADDD59-EF75-4A0D-ADB3-3E6C599FFED0}">
      <dgm:prSet/>
      <dgm:spPr/>
      <dgm:t>
        <a:bodyPr/>
        <a:lstStyle/>
        <a:p>
          <a:endParaRPr lang="pt-BR"/>
        </a:p>
      </dgm:t>
    </dgm:pt>
    <dgm:pt modelId="{223B1A1F-DDD9-453D-8C4B-78882C2236F1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CGRI</a:t>
          </a:r>
        </a:p>
      </dgm:t>
    </dgm:pt>
    <dgm:pt modelId="{41443352-C62D-4C3F-B07B-D13A6D164334}" type="parTrans" cxnId="{4B2E9521-A3D9-4833-8621-D3EEF4D0C5C2}">
      <dgm:prSet/>
      <dgm:spPr/>
      <dgm:t>
        <a:bodyPr/>
        <a:lstStyle/>
        <a:p>
          <a:endParaRPr lang="pt-BR"/>
        </a:p>
      </dgm:t>
    </dgm:pt>
    <dgm:pt modelId="{4D708ED7-1F6D-4C08-886D-144EA6821E9D}" type="sibTrans" cxnId="{4B2E9521-A3D9-4833-8621-D3EEF4D0C5C2}">
      <dgm:prSet/>
      <dgm:spPr/>
      <dgm:t>
        <a:bodyPr/>
        <a:lstStyle/>
        <a:p>
          <a:endParaRPr lang="pt-BR"/>
        </a:p>
      </dgm:t>
    </dgm:pt>
    <dgm:pt modelId="{9C109534-DD85-4982-8E6D-467257730A0A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2000" b="1" dirty="0"/>
            <a:t>UNIDADES ORGANIZACIONAIS</a:t>
          </a:r>
        </a:p>
      </dgm:t>
    </dgm:pt>
    <dgm:pt modelId="{8F617FD9-3E8D-4B0C-A308-701B00E661E4}" type="parTrans" cxnId="{37A9FB59-2038-4966-A7AD-9A960EAD6909}">
      <dgm:prSet/>
      <dgm:spPr/>
      <dgm:t>
        <a:bodyPr/>
        <a:lstStyle/>
        <a:p>
          <a:endParaRPr lang="pt-BR"/>
        </a:p>
      </dgm:t>
    </dgm:pt>
    <dgm:pt modelId="{CD9A94EB-BEE8-4164-8ED9-8EBFE085B61A}" type="sibTrans" cxnId="{37A9FB59-2038-4966-A7AD-9A960EAD6909}">
      <dgm:prSet/>
      <dgm:spPr/>
      <dgm:t>
        <a:bodyPr/>
        <a:lstStyle/>
        <a:p>
          <a:endParaRPr lang="pt-BR"/>
        </a:p>
      </dgm:t>
    </dgm:pt>
    <dgm:pt modelId="{51FBE74F-0C88-422D-BA22-D4A385D74BBA}">
      <dgm:prSet custT="1"/>
      <dgm:spPr/>
      <dgm:t>
        <a:bodyPr/>
        <a:lstStyle/>
        <a:p>
          <a:r>
            <a:rPr lang="pt-BR" sz="2000" b="1" dirty="0"/>
            <a:t>APROVAR </a:t>
          </a:r>
          <a:r>
            <a:rPr lang="pt-BR" sz="2000" b="0" dirty="0"/>
            <a:t>a periodicidade máxima do ciclo do processo de gerenciamento de riscos sob sua responsabilidade</a:t>
          </a:r>
        </a:p>
      </dgm:t>
    </dgm:pt>
    <dgm:pt modelId="{5100CAA7-0367-4234-91A9-0836A8F9154D}" type="parTrans" cxnId="{F4F4A947-B2EF-438A-B5E0-47BED60EFEDC}">
      <dgm:prSet/>
      <dgm:spPr/>
      <dgm:t>
        <a:bodyPr/>
        <a:lstStyle/>
        <a:p>
          <a:endParaRPr lang="pt-BR"/>
        </a:p>
      </dgm:t>
    </dgm:pt>
    <dgm:pt modelId="{69FF2EE4-C477-42E4-8DC6-A4B12B4F76E2}" type="sibTrans" cxnId="{F4F4A947-B2EF-438A-B5E0-47BED60EFEDC}">
      <dgm:prSet/>
      <dgm:spPr/>
      <dgm:t>
        <a:bodyPr/>
        <a:lstStyle/>
        <a:p>
          <a:endParaRPr lang="pt-BR"/>
        </a:p>
      </dgm:t>
    </dgm:pt>
    <dgm:pt modelId="{B6A850D2-CE2E-4AA9-898C-5107987F2BFD}">
      <dgm:prSet custT="1"/>
      <dgm:spPr/>
      <dgm:t>
        <a:bodyPr/>
        <a:lstStyle/>
        <a:p>
          <a:r>
            <a:rPr lang="pt-BR" sz="2000" b="0"/>
            <a:t>Os responsáveis pelo gerenciamento de riscos </a:t>
          </a:r>
          <a:r>
            <a:rPr lang="pt-BR" sz="2000" b="1"/>
            <a:t>DEVEM TER ALÇADA SUFICIENTE </a:t>
          </a:r>
          <a:r>
            <a:rPr lang="pt-BR" sz="2000" b="0"/>
            <a:t>para orientar e acompanhar as etapas de identificação, análise, avaliação, proposição e implementação das respostas aos riscos</a:t>
          </a:r>
          <a:endParaRPr lang="pt-BR" sz="2000" b="0" dirty="0"/>
        </a:p>
        <a:p>
          <a:endParaRPr lang="pt-BR" sz="2000" b="0" dirty="0"/>
        </a:p>
      </dgm:t>
    </dgm:pt>
    <dgm:pt modelId="{179B9540-EDA7-4696-8E68-A94CAAC19F62}" type="parTrans" cxnId="{FA747F75-1FDB-4D0C-9C66-37BF1968A010}">
      <dgm:prSet/>
      <dgm:spPr/>
      <dgm:t>
        <a:bodyPr/>
        <a:lstStyle/>
        <a:p>
          <a:endParaRPr lang="pt-BR"/>
        </a:p>
      </dgm:t>
    </dgm:pt>
    <dgm:pt modelId="{6E9A9ED1-DE16-4CE5-ABA5-4105A03B2285}" type="sibTrans" cxnId="{FA747F75-1FDB-4D0C-9C66-37BF1968A010}">
      <dgm:prSet/>
      <dgm:spPr/>
      <dgm:t>
        <a:bodyPr/>
        <a:lstStyle/>
        <a:p>
          <a:endParaRPr lang="pt-BR"/>
        </a:p>
      </dgm:t>
    </dgm:pt>
    <dgm:pt modelId="{EF450DE6-156D-41DF-929C-4646F25EC0B1}">
      <dgm:prSet custT="1"/>
      <dgm:spPr/>
      <dgm:t>
        <a:bodyPr/>
        <a:lstStyle/>
        <a:p>
          <a:endParaRPr lang="pt-BR" sz="2000" b="0" dirty="0"/>
        </a:p>
      </dgm:t>
    </dgm:pt>
    <dgm:pt modelId="{F831B157-0684-4E77-82DF-E4BBF88B7E8D}" type="parTrans" cxnId="{5E1AE7B8-644B-49E3-AD74-546BC9F09D0A}">
      <dgm:prSet/>
      <dgm:spPr/>
      <dgm:t>
        <a:bodyPr/>
        <a:lstStyle/>
        <a:p>
          <a:endParaRPr lang="pt-BR"/>
        </a:p>
      </dgm:t>
    </dgm:pt>
    <dgm:pt modelId="{8E095455-6F10-468C-A347-C50880E95C41}" type="sibTrans" cxnId="{5E1AE7B8-644B-49E3-AD74-546BC9F09D0A}">
      <dgm:prSet/>
      <dgm:spPr/>
      <dgm:t>
        <a:bodyPr/>
        <a:lstStyle/>
        <a:p>
          <a:endParaRPr lang="pt-BR"/>
        </a:p>
      </dgm:t>
    </dgm:pt>
    <dgm:pt modelId="{13B09BEA-A256-46EF-925C-7749990FC9D3}" type="pres">
      <dgm:prSet presAssocID="{EFB19A58-3F17-45F1-8597-BCBC39D42056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</dgm:pt>
    <dgm:pt modelId="{02810F64-8C0F-4D38-8CCB-0E88C1029B92}" type="pres">
      <dgm:prSet presAssocID="{909A5AB8-B13B-4973-98BF-F53F81EA486A}" presName="ParentComposite" presStyleCnt="0"/>
      <dgm:spPr/>
    </dgm:pt>
    <dgm:pt modelId="{306A36F2-C787-4025-8F80-F365FD00501F}" type="pres">
      <dgm:prSet presAssocID="{909A5AB8-B13B-4973-98BF-F53F81EA486A}" presName="Chord" presStyleLbl="bgShp" presStyleIdx="0" presStyleCnt="4" custLinFactNeighborX="-196" custLinFactNeighborY="-3540"/>
      <dgm:spPr/>
    </dgm:pt>
    <dgm:pt modelId="{6FBB5BD5-E85D-45DD-853F-E06E73FB691F}" type="pres">
      <dgm:prSet presAssocID="{909A5AB8-B13B-4973-98BF-F53F81EA486A}" presName="Pie" presStyleLbl="alignNode1" presStyleIdx="0" presStyleCnt="4"/>
      <dgm:spPr/>
    </dgm:pt>
    <dgm:pt modelId="{46F615C5-DB14-494C-A253-C22B7F49BB14}" type="pres">
      <dgm:prSet presAssocID="{909A5AB8-B13B-4973-98BF-F53F81EA486A}" presName="Parent" presStyleLbl="revTx" presStyleIdx="0" presStyleCnt="8" custScaleY="90125" custLinFactNeighborX="-326" custLinFactNeighborY="-3880">
        <dgm:presLayoutVars>
          <dgm:chMax val="1"/>
          <dgm:chPref val="1"/>
          <dgm:bulletEnabled val="1"/>
        </dgm:presLayoutVars>
      </dgm:prSet>
      <dgm:spPr/>
    </dgm:pt>
    <dgm:pt modelId="{1DB0EBCB-CD7B-4D3B-AD54-B3161F2A2740}" type="pres">
      <dgm:prSet presAssocID="{484CA11B-D524-4CD1-B80F-D811D134A15D}" presName="negSibTrans" presStyleCnt="0"/>
      <dgm:spPr/>
    </dgm:pt>
    <dgm:pt modelId="{D26740FC-15B0-4A6C-A813-0FEF66A344D6}" type="pres">
      <dgm:prSet presAssocID="{909A5AB8-B13B-4973-98BF-F53F81EA486A}" presName="composite" presStyleCnt="0"/>
      <dgm:spPr/>
    </dgm:pt>
    <dgm:pt modelId="{2BDEB769-5A04-4F90-A3BE-DCC2050CB5AC}" type="pres">
      <dgm:prSet presAssocID="{909A5AB8-B13B-4973-98BF-F53F81EA486A}" presName="Child" presStyleLbl="revTx" presStyleIdx="1" presStyleCnt="8" custScaleX="137771">
        <dgm:presLayoutVars>
          <dgm:chMax val="0"/>
          <dgm:chPref val="0"/>
          <dgm:bulletEnabled val="1"/>
        </dgm:presLayoutVars>
      </dgm:prSet>
      <dgm:spPr/>
    </dgm:pt>
    <dgm:pt modelId="{76EB5DEB-65F8-4731-9A72-311B9EC30D45}" type="pres">
      <dgm:prSet presAssocID="{790F68DC-826E-4C58-BB29-9938F6F802EE}" presName="sibTrans" presStyleCnt="0"/>
      <dgm:spPr/>
    </dgm:pt>
    <dgm:pt modelId="{F28810DF-8128-446C-8896-C7D29A5D3B11}" type="pres">
      <dgm:prSet presAssocID="{223B1A1F-DDD9-453D-8C4B-78882C2236F1}" presName="ParentComposite" presStyleCnt="0"/>
      <dgm:spPr/>
    </dgm:pt>
    <dgm:pt modelId="{C2C81133-F721-4E69-93A0-8DE9F24DC0DC}" type="pres">
      <dgm:prSet presAssocID="{223B1A1F-DDD9-453D-8C4B-78882C2236F1}" presName="Chord" presStyleLbl="bgShp" presStyleIdx="1" presStyleCnt="4"/>
      <dgm:spPr/>
    </dgm:pt>
    <dgm:pt modelId="{87CF1035-10F0-4052-8306-9A48D9F0D430}" type="pres">
      <dgm:prSet presAssocID="{223B1A1F-DDD9-453D-8C4B-78882C2236F1}" presName="Pie" presStyleLbl="alignNode1" presStyleIdx="1" presStyleCnt="4"/>
      <dgm:spPr/>
    </dgm:pt>
    <dgm:pt modelId="{418D1BCD-8A37-4F61-81B3-F24C68399D71}" type="pres">
      <dgm:prSet presAssocID="{223B1A1F-DDD9-453D-8C4B-78882C2236F1}" presName="Parent" presStyleLbl="revTx" presStyleIdx="2" presStyleCnt="8">
        <dgm:presLayoutVars>
          <dgm:chMax val="1"/>
          <dgm:chPref val="1"/>
          <dgm:bulletEnabled val="1"/>
        </dgm:presLayoutVars>
      </dgm:prSet>
      <dgm:spPr/>
    </dgm:pt>
    <dgm:pt modelId="{29DEC145-ABBE-48CE-8A6B-4923B3DA8094}" type="pres">
      <dgm:prSet presAssocID="{D4DA5B99-88C1-4787-81BF-EB5E07AC6D08}" presName="negSibTrans" presStyleCnt="0"/>
      <dgm:spPr/>
    </dgm:pt>
    <dgm:pt modelId="{81914B3F-F558-4ED5-9D79-9780D7AAB55F}" type="pres">
      <dgm:prSet presAssocID="{223B1A1F-DDD9-453D-8C4B-78882C2236F1}" presName="composite" presStyleCnt="0"/>
      <dgm:spPr/>
    </dgm:pt>
    <dgm:pt modelId="{C3F69F1F-18DB-4B18-AE49-66F6F4528179}" type="pres">
      <dgm:prSet presAssocID="{223B1A1F-DDD9-453D-8C4B-78882C2236F1}" presName="Child" presStyleLbl="revTx" presStyleIdx="3" presStyleCnt="8" custScaleX="124392">
        <dgm:presLayoutVars>
          <dgm:chMax val="0"/>
          <dgm:chPref val="0"/>
          <dgm:bulletEnabled val="1"/>
        </dgm:presLayoutVars>
      </dgm:prSet>
      <dgm:spPr/>
    </dgm:pt>
    <dgm:pt modelId="{795B73DA-8341-4A7F-8610-507055A6AD59}" type="pres">
      <dgm:prSet presAssocID="{4D708ED7-1F6D-4C08-886D-144EA6821E9D}" presName="sibTrans" presStyleCnt="0"/>
      <dgm:spPr/>
    </dgm:pt>
    <dgm:pt modelId="{20F1ED17-09CA-47BA-A50D-4DAEB668588E}" type="pres">
      <dgm:prSet presAssocID="{96998DB3-491A-4388-92B9-B812CC431790}" presName="ParentComposite" presStyleCnt="0"/>
      <dgm:spPr/>
    </dgm:pt>
    <dgm:pt modelId="{601664B2-4445-428F-A57C-C280579236D9}" type="pres">
      <dgm:prSet presAssocID="{96998DB3-491A-4388-92B9-B812CC431790}" presName="Chord" presStyleLbl="bgShp" presStyleIdx="2" presStyleCnt="4"/>
      <dgm:spPr/>
    </dgm:pt>
    <dgm:pt modelId="{6CA109A8-19A8-46CF-8986-6B330E8315AF}" type="pres">
      <dgm:prSet presAssocID="{96998DB3-491A-4388-92B9-B812CC431790}" presName="Pie" presStyleLbl="alignNode1" presStyleIdx="2" presStyleCnt="4"/>
      <dgm:spPr/>
    </dgm:pt>
    <dgm:pt modelId="{8B86128E-BDB4-4403-B45A-F8DAA2764BFB}" type="pres">
      <dgm:prSet presAssocID="{96998DB3-491A-4388-92B9-B812CC431790}" presName="Parent" presStyleLbl="revTx" presStyleIdx="4" presStyleCnt="8">
        <dgm:presLayoutVars>
          <dgm:chMax val="1"/>
          <dgm:chPref val="1"/>
          <dgm:bulletEnabled val="1"/>
        </dgm:presLayoutVars>
      </dgm:prSet>
      <dgm:spPr/>
    </dgm:pt>
    <dgm:pt modelId="{ECBD9479-0A95-4347-AE5B-DB31C60136B7}" type="pres">
      <dgm:prSet presAssocID="{5B01A040-4954-4D3D-9986-0924951C675B}" presName="negSibTrans" presStyleCnt="0"/>
      <dgm:spPr/>
    </dgm:pt>
    <dgm:pt modelId="{6DCFD641-7B8D-4093-94CB-6CBE49774EE8}" type="pres">
      <dgm:prSet presAssocID="{96998DB3-491A-4388-92B9-B812CC431790}" presName="composite" presStyleCnt="0"/>
      <dgm:spPr/>
    </dgm:pt>
    <dgm:pt modelId="{D8994091-A2C3-466A-922B-32A48FB38017}" type="pres">
      <dgm:prSet presAssocID="{96998DB3-491A-4388-92B9-B812CC431790}" presName="Child" presStyleLbl="revTx" presStyleIdx="5" presStyleCnt="8" custScaleX="139711">
        <dgm:presLayoutVars>
          <dgm:chMax val="0"/>
          <dgm:chPref val="0"/>
          <dgm:bulletEnabled val="1"/>
        </dgm:presLayoutVars>
      </dgm:prSet>
      <dgm:spPr/>
    </dgm:pt>
    <dgm:pt modelId="{2C9D476B-903D-4B58-A500-9854CFFF747F}" type="pres">
      <dgm:prSet presAssocID="{A03AC18A-C12C-4696-8E1B-643C887F978B}" presName="sibTrans" presStyleCnt="0"/>
      <dgm:spPr/>
    </dgm:pt>
    <dgm:pt modelId="{7BBE9359-239A-4CF8-A7F6-3BF519189B17}" type="pres">
      <dgm:prSet presAssocID="{9C109534-DD85-4982-8E6D-467257730A0A}" presName="ParentComposite" presStyleCnt="0"/>
      <dgm:spPr/>
    </dgm:pt>
    <dgm:pt modelId="{A11BFA34-998F-42CD-92D1-23799B35B95C}" type="pres">
      <dgm:prSet presAssocID="{9C109534-DD85-4982-8E6D-467257730A0A}" presName="Chord" presStyleLbl="bgShp" presStyleIdx="3" presStyleCnt="4"/>
      <dgm:spPr/>
    </dgm:pt>
    <dgm:pt modelId="{E46872F1-7527-4C81-836E-DA796323FB7C}" type="pres">
      <dgm:prSet presAssocID="{9C109534-DD85-4982-8E6D-467257730A0A}" presName="Pie" presStyleLbl="alignNode1" presStyleIdx="3" presStyleCnt="4"/>
      <dgm:spPr/>
    </dgm:pt>
    <dgm:pt modelId="{C137AEE5-84B4-43EC-B79D-6BDDFB31730F}" type="pres">
      <dgm:prSet presAssocID="{9C109534-DD85-4982-8E6D-467257730A0A}" presName="Parent" presStyleLbl="revTx" presStyleIdx="6" presStyleCnt="8">
        <dgm:presLayoutVars>
          <dgm:chMax val="1"/>
          <dgm:chPref val="1"/>
          <dgm:bulletEnabled val="1"/>
        </dgm:presLayoutVars>
      </dgm:prSet>
      <dgm:spPr/>
    </dgm:pt>
    <dgm:pt modelId="{D42C256A-8FD8-4B05-9AD4-1C71FAE43C69}" type="pres">
      <dgm:prSet presAssocID="{69FF2EE4-C477-42E4-8DC6-A4B12B4F76E2}" presName="negSibTrans" presStyleCnt="0"/>
      <dgm:spPr/>
    </dgm:pt>
    <dgm:pt modelId="{FA880620-B9D2-4EA8-A37B-0D316431159C}" type="pres">
      <dgm:prSet presAssocID="{9C109534-DD85-4982-8E6D-467257730A0A}" presName="composite" presStyleCnt="0"/>
      <dgm:spPr/>
    </dgm:pt>
    <dgm:pt modelId="{717D9C94-3B21-4774-A8EC-6DCB1F0AFCAD}" type="pres">
      <dgm:prSet presAssocID="{9C109534-DD85-4982-8E6D-467257730A0A}" presName="Child" presStyleLbl="revTx" presStyleIdx="7" presStyleCnt="8" custScaleX="191899">
        <dgm:presLayoutVars>
          <dgm:chMax val="0"/>
          <dgm:chPref val="0"/>
          <dgm:bulletEnabled val="1"/>
        </dgm:presLayoutVars>
      </dgm:prSet>
      <dgm:spPr/>
    </dgm:pt>
  </dgm:ptLst>
  <dgm:cxnLst>
    <dgm:cxn modelId="{D597DD0F-7124-4240-B456-F3816119C744}" srcId="{EFB19A58-3F17-45F1-8597-BCBC39D42056}" destId="{909A5AB8-B13B-4973-98BF-F53F81EA486A}" srcOrd="0" destOrd="0" parTransId="{7CC89F8A-FA13-48B2-89A3-D81EFD9DECA0}" sibTransId="{790F68DC-826E-4C58-BB29-9938F6F802EE}"/>
    <dgm:cxn modelId="{4B2E9521-A3D9-4833-8621-D3EEF4D0C5C2}" srcId="{EFB19A58-3F17-45F1-8597-BCBC39D42056}" destId="{223B1A1F-DDD9-453D-8C4B-78882C2236F1}" srcOrd="1" destOrd="0" parTransId="{41443352-C62D-4C3F-B07B-D13A6D164334}" sibTransId="{4D708ED7-1F6D-4C08-886D-144EA6821E9D}"/>
    <dgm:cxn modelId="{4AD8392D-1079-44E1-99F8-FAF0D876979F}" type="presOf" srcId="{223B1A1F-DDD9-453D-8C4B-78882C2236F1}" destId="{418D1BCD-8A37-4F61-81B3-F24C68399D71}" srcOrd="0" destOrd="0" presId="urn:microsoft.com/office/officeart/2009/3/layout/PieProcess"/>
    <dgm:cxn modelId="{4D5B5E33-4BBC-438A-B290-B03710E103FF}" type="presOf" srcId="{C78E15AE-F044-45C1-8D47-19E97C4D2945}" destId="{D8994091-A2C3-466A-922B-32A48FB38017}" srcOrd="0" destOrd="0" presId="urn:microsoft.com/office/officeart/2009/3/layout/PieProcess"/>
    <dgm:cxn modelId="{F4F4A947-B2EF-438A-B5E0-47BED60EFEDC}" srcId="{9C109534-DD85-4982-8E6D-467257730A0A}" destId="{51FBE74F-0C88-422D-BA22-D4A385D74BBA}" srcOrd="0" destOrd="0" parTransId="{5100CAA7-0367-4234-91A9-0836A8F9154D}" sibTransId="{69FF2EE4-C477-42E4-8DC6-A4B12B4F76E2}"/>
    <dgm:cxn modelId="{DA0D2C6F-7E88-4717-A0A5-A3E4766EAD22}" srcId="{223B1A1F-DDD9-453D-8C4B-78882C2236F1}" destId="{7612109C-B962-442A-9DB6-71DED14F5ECE}" srcOrd="0" destOrd="0" parTransId="{EFC946A0-A82B-4C3A-BFAE-6A8BFC2BBABC}" sibTransId="{D4DA5B99-88C1-4787-81BF-EB5E07AC6D08}"/>
    <dgm:cxn modelId="{FA747F75-1FDB-4D0C-9C66-37BF1968A010}" srcId="{9C109534-DD85-4982-8E6D-467257730A0A}" destId="{B6A850D2-CE2E-4AA9-898C-5107987F2BFD}" srcOrd="2" destOrd="0" parTransId="{179B9540-EDA7-4696-8E68-A94CAAC19F62}" sibTransId="{6E9A9ED1-DE16-4CE5-ABA5-4105A03B2285}"/>
    <dgm:cxn modelId="{0A5E2977-18F7-4376-B26F-9A72BC7F4303}" type="presOf" srcId="{B6A850D2-CE2E-4AA9-898C-5107987F2BFD}" destId="{717D9C94-3B21-4774-A8EC-6DCB1F0AFCAD}" srcOrd="0" destOrd="2" presId="urn:microsoft.com/office/officeart/2009/3/layout/PieProcess"/>
    <dgm:cxn modelId="{66F7B758-BAB4-41E2-9B63-376A7D32F72C}" type="presOf" srcId="{96998DB3-491A-4388-92B9-B812CC431790}" destId="{8B86128E-BDB4-4403-B45A-F8DAA2764BFB}" srcOrd="0" destOrd="0" presId="urn:microsoft.com/office/officeart/2009/3/layout/PieProcess"/>
    <dgm:cxn modelId="{DFADDD59-EF75-4A0D-ADB3-3E6C599FFED0}" srcId="{909A5AB8-B13B-4973-98BF-F53F81EA486A}" destId="{989BFAF2-4AF7-45F8-837D-C12515BA758A}" srcOrd="0" destOrd="0" parTransId="{2D41BBF0-F70D-4AC2-8805-76DDDC04D14E}" sibTransId="{484CA11B-D524-4CD1-B80F-D811D134A15D}"/>
    <dgm:cxn modelId="{37A9FB59-2038-4966-A7AD-9A960EAD6909}" srcId="{EFB19A58-3F17-45F1-8597-BCBC39D42056}" destId="{9C109534-DD85-4982-8E6D-467257730A0A}" srcOrd="3" destOrd="0" parTransId="{8F617FD9-3E8D-4B0C-A308-701B00E661E4}" sibTransId="{CD9A94EB-BEE8-4164-8ED9-8EBFE085B61A}"/>
    <dgm:cxn modelId="{5692479D-5AEA-4615-9BA4-E076B4F3B889}" type="presOf" srcId="{7612109C-B962-442A-9DB6-71DED14F5ECE}" destId="{C3F69F1F-18DB-4B18-AE49-66F6F4528179}" srcOrd="0" destOrd="0" presId="urn:microsoft.com/office/officeart/2009/3/layout/PieProcess"/>
    <dgm:cxn modelId="{108D23A1-7200-4378-9659-D5CAA533F42E}" type="presOf" srcId="{EFB19A58-3F17-45F1-8597-BCBC39D42056}" destId="{13B09BEA-A256-46EF-925C-7749990FC9D3}" srcOrd="0" destOrd="0" presId="urn:microsoft.com/office/officeart/2009/3/layout/PieProcess"/>
    <dgm:cxn modelId="{93E67BA2-3D30-4919-B6D3-4D538483AACE}" srcId="{96998DB3-491A-4388-92B9-B812CC431790}" destId="{C78E15AE-F044-45C1-8D47-19E97C4D2945}" srcOrd="0" destOrd="0" parTransId="{90475499-726D-4BDB-B57A-74F7904BF703}" sibTransId="{5B01A040-4954-4D3D-9986-0924951C675B}"/>
    <dgm:cxn modelId="{EF5490AF-7334-4779-9708-14ED885286C3}" type="presOf" srcId="{989BFAF2-4AF7-45F8-837D-C12515BA758A}" destId="{2BDEB769-5A04-4F90-A3BE-DCC2050CB5AC}" srcOrd="0" destOrd="0" presId="urn:microsoft.com/office/officeart/2009/3/layout/PieProcess"/>
    <dgm:cxn modelId="{5E1AE7B8-644B-49E3-AD74-546BC9F09D0A}" srcId="{9C109534-DD85-4982-8E6D-467257730A0A}" destId="{EF450DE6-156D-41DF-929C-4646F25EC0B1}" srcOrd="1" destOrd="0" parTransId="{F831B157-0684-4E77-82DF-E4BBF88B7E8D}" sibTransId="{8E095455-6F10-468C-A347-C50880E95C41}"/>
    <dgm:cxn modelId="{90F678D9-C193-4264-BB5C-2D4997FCE80F}" type="presOf" srcId="{9C109534-DD85-4982-8E6D-467257730A0A}" destId="{C137AEE5-84B4-43EC-B79D-6BDDFB31730F}" srcOrd="0" destOrd="0" presId="urn:microsoft.com/office/officeart/2009/3/layout/PieProcess"/>
    <dgm:cxn modelId="{63A9B6D9-4B83-490B-A709-FA1393422571}" type="presOf" srcId="{51FBE74F-0C88-422D-BA22-D4A385D74BBA}" destId="{717D9C94-3B21-4774-A8EC-6DCB1F0AFCAD}" srcOrd="0" destOrd="0" presId="urn:microsoft.com/office/officeart/2009/3/layout/PieProcess"/>
    <dgm:cxn modelId="{F0DCE8F1-9ADA-4896-B8E6-F934E7AC0588}" type="presOf" srcId="{909A5AB8-B13B-4973-98BF-F53F81EA486A}" destId="{46F615C5-DB14-494C-A253-C22B7F49BB14}" srcOrd="0" destOrd="0" presId="urn:microsoft.com/office/officeart/2009/3/layout/PieProcess"/>
    <dgm:cxn modelId="{6C2410F4-3AFD-4956-A313-03A587877E03}" srcId="{EFB19A58-3F17-45F1-8597-BCBC39D42056}" destId="{96998DB3-491A-4388-92B9-B812CC431790}" srcOrd="2" destOrd="0" parTransId="{974DE321-8B25-4D8E-966E-A068E7D18099}" sibTransId="{A03AC18A-C12C-4696-8E1B-643C887F978B}"/>
    <dgm:cxn modelId="{CE779BF9-B436-4976-B1FE-331EE536B86F}" type="presOf" srcId="{EF450DE6-156D-41DF-929C-4646F25EC0B1}" destId="{717D9C94-3B21-4774-A8EC-6DCB1F0AFCAD}" srcOrd="0" destOrd="1" presId="urn:microsoft.com/office/officeart/2009/3/layout/PieProcess"/>
    <dgm:cxn modelId="{B0846ABB-9FCA-4941-8EDC-2564654DEF6E}" type="presParOf" srcId="{13B09BEA-A256-46EF-925C-7749990FC9D3}" destId="{02810F64-8C0F-4D38-8CCB-0E88C1029B92}" srcOrd="0" destOrd="0" presId="urn:microsoft.com/office/officeart/2009/3/layout/PieProcess"/>
    <dgm:cxn modelId="{B3E634F7-9BF4-404F-9C02-C630A5CD8E88}" type="presParOf" srcId="{02810F64-8C0F-4D38-8CCB-0E88C1029B92}" destId="{306A36F2-C787-4025-8F80-F365FD00501F}" srcOrd="0" destOrd="0" presId="urn:microsoft.com/office/officeart/2009/3/layout/PieProcess"/>
    <dgm:cxn modelId="{0208CF07-945D-4A14-9148-CEBFFA8C02A6}" type="presParOf" srcId="{02810F64-8C0F-4D38-8CCB-0E88C1029B92}" destId="{6FBB5BD5-E85D-45DD-853F-E06E73FB691F}" srcOrd="1" destOrd="0" presId="urn:microsoft.com/office/officeart/2009/3/layout/PieProcess"/>
    <dgm:cxn modelId="{AF268812-5FD7-4DE8-901F-3436218ADCC7}" type="presParOf" srcId="{02810F64-8C0F-4D38-8CCB-0E88C1029B92}" destId="{46F615C5-DB14-494C-A253-C22B7F49BB14}" srcOrd="2" destOrd="0" presId="urn:microsoft.com/office/officeart/2009/3/layout/PieProcess"/>
    <dgm:cxn modelId="{394AD0A9-0CEA-4E75-A5BF-06CD6D3BB42F}" type="presParOf" srcId="{13B09BEA-A256-46EF-925C-7749990FC9D3}" destId="{1DB0EBCB-CD7B-4D3B-AD54-B3161F2A2740}" srcOrd="1" destOrd="0" presId="urn:microsoft.com/office/officeart/2009/3/layout/PieProcess"/>
    <dgm:cxn modelId="{60F22447-3D8E-4EE0-833F-910E368DBD12}" type="presParOf" srcId="{13B09BEA-A256-46EF-925C-7749990FC9D3}" destId="{D26740FC-15B0-4A6C-A813-0FEF66A344D6}" srcOrd="2" destOrd="0" presId="urn:microsoft.com/office/officeart/2009/3/layout/PieProcess"/>
    <dgm:cxn modelId="{5D52416B-F93B-4E3E-B49A-F5F7E0D2B309}" type="presParOf" srcId="{D26740FC-15B0-4A6C-A813-0FEF66A344D6}" destId="{2BDEB769-5A04-4F90-A3BE-DCC2050CB5AC}" srcOrd="0" destOrd="0" presId="urn:microsoft.com/office/officeart/2009/3/layout/PieProcess"/>
    <dgm:cxn modelId="{F6269845-9B88-4553-8B24-0B8E961A4CF3}" type="presParOf" srcId="{13B09BEA-A256-46EF-925C-7749990FC9D3}" destId="{76EB5DEB-65F8-4731-9A72-311B9EC30D45}" srcOrd="3" destOrd="0" presId="urn:microsoft.com/office/officeart/2009/3/layout/PieProcess"/>
    <dgm:cxn modelId="{475C124F-B56B-410A-A2CE-614CA891317D}" type="presParOf" srcId="{13B09BEA-A256-46EF-925C-7749990FC9D3}" destId="{F28810DF-8128-446C-8896-C7D29A5D3B11}" srcOrd="4" destOrd="0" presId="urn:microsoft.com/office/officeart/2009/3/layout/PieProcess"/>
    <dgm:cxn modelId="{E89903C6-42B8-44D0-AB45-9B9126C04756}" type="presParOf" srcId="{F28810DF-8128-446C-8896-C7D29A5D3B11}" destId="{C2C81133-F721-4E69-93A0-8DE9F24DC0DC}" srcOrd="0" destOrd="0" presId="urn:microsoft.com/office/officeart/2009/3/layout/PieProcess"/>
    <dgm:cxn modelId="{C02E4600-CA4D-49DA-B48C-1CF7BF278A34}" type="presParOf" srcId="{F28810DF-8128-446C-8896-C7D29A5D3B11}" destId="{87CF1035-10F0-4052-8306-9A48D9F0D430}" srcOrd="1" destOrd="0" presId="urn:microsoft.com/office/officeart/2009/3/layout/PieProcess"/>
    <dgm:cxn modelId="{49EBF4CE-8D49-4733-9E75-58B18FFFB5ED}" type="presParOf" srcId="{F28810DF-8128-446C-8896-C7D29A5D3B11}" destId="{418D1BCD-8A37-4F61-81B3-F24C68399D71}" srcOrd="2" destOrd="0" presId="urn:microsoft.com/office/officeart/2009/3/layout/PieProcess"/>
    <dgm:cxn modelId="{2A838196-52B1-4427-9822-775D21B548E2}" type="presParOf" srcId="{13B09BEA-A256-46EF-925C-7749990FC9D3}" destId="{29DEC145-ABBE-48CE-8A6B-4923B3DA8094}" srcOrd="5" destOrd="0" presId="urn:microsoft.com/office/officeart/2009/3/layout/PieProcess"/>
    <dgm:cxn modelId="{707B838A-7070-4BA1-9A10-DA6363E67A8F}" type="presParOf" srcId="{13B09BEA-A256-46EF-925C-7749990FC9D3}" destId="{81914B3F-F558-4ED5-9D79-9780D7AAB55F}" srcOrd="6" destOrd="0" presId="urn:microsoft.com/office/officeart/2009/3/layout/PieProcess"/>
    <dgm:cxn modelId="{06CA8156-47E3-4866-A9BB-803AE2CBC9A9}" type="presParOf" srcId="{81914B3F-F558-4ED5-9D79-9780D7AAB55F}" destId="{C3F69F1F-18DB-4B18-AE49-66F6F4528179}" srcOrd="0" destOrd="0" presId="urn:microsoft.com/office/officeart/2009/3/layout/PieProcess"/>
    <dgm:cxn modelId="{6055EECC-7F45-4BC9-9386-3EAF90499C8C}" type="presParOf" srcId="{13B09BEA-A256-46EF-925C-7749990FC9D3}" destId="{795B73DA-8341-4A7F-8610-507055A6AD59}" srcOrd="7" destOrd="0" presId="urn:microsoft.com/office/officeart/2009/3/layout/PieProcess"/>
    <dgm:cxn modelId="{0B5BA5AF-B501-454C-969B-49ECB130842F}" type="presParOf" srcId="{13B09BEA-A256-46EF-925C-7749990FC9D3}" destId="{20F1ED17-09CA-47BA-A50D-4DAEB668588E}" srcOrd="8" destOrd="0" presId="urn:microsoft.com/office/officeart/2009/3/layout/PieProcess"/>
    <dgm:cxn modelId="{FF044666-0A21-47B7-865E-FE7DEB88C2A4}" type="presParOf" srcId="{20F1ED17-09CA-47BA-A50D-4DAEB668588E}" destId="{601664B2-4445-428F-A57C-C280579236D9}" srcOrd="0" destOrd="0" presId="urn:microsoft.com/office/officeart/2009/3/layout/PieProcess"/>
    <dgm:cxn modelId="{1CBA1E7A-0BA7-48AD-B2A6-94A07354FC0A}" type="presParOf" srcId="{20F1ED17-09CA-47BA-A50D-4DAEB668588E}" destId="{6CA109A8-19A8-46CF-8986-6B330E8315AF}" srcOrd="1" destOrd="0" presId="urn:microsoft.com/office/officeart/2009/3/layout/PieProcess"/>
    <dgm:cxn modelId="{E6511FC3-6DA5-4868-919E-393131EDD14C}" type="presParOf" srcId="{20F1ED17-09CA-47BA-A50D-4DAEB668588E}" destId="{8B86128E-BDB4-4403-B45A-F8DAA2764BFB}" srcOrd="2" destOrd="0" presId="urn:microsoft.com/office/officeart/2009/3/layout/PieProcess"/>
    <dgm:cxn modelId="{1525176B-F924-4160-ACA1-4D50891F0F83}" type="presParOf" srcId="{13B09BEA-A256-46EF-925C-7749990FC9D3}" destId="{ECBD9479-0A95-4347-AE5B-DB31C60136B7}" srcOrd="9" destOrd="0" presId="urn:microsoft.com/office/officeart/2009/3/layout/PieProcess"/>
    <dgm:cxn modelId="{EF142A36-596D-4A63-8057-A0466F250B3D}" type="presParOf" srcId="{13B09BEA-A256-46EF-925C-7749990FC9D3}" destId="{6DCFD641-7B8D-4093-94CB-6CBE49774EE8}" srcOrd="10" destOrd="0" presId="urn:microsoft.com/office/officeart/2009/3/layout/PieProcess"/>
    <dgm:cxn modelId="{740158BB-7D61-4C55-A801-E795E45ACDB5}" type="presParOf" srcId="{6DCFD641-7B8D-4093-94CB-6CBE49774EE8}" destId="{D8994091-A2C3-466A-922B-32A48FB38017}" srcOrd="0" destOrd="0" presId="urn:microsoft.com/office/officeart/2009/3/layout/PieProcess"/>
    <dgm:cxn modelId="{D23AF428-6327-457E-882A-CA3DADC2E42B}" type="presParOf" srcId="{13B09BEA-A256-46EF-925C-7749990FC9D3}" destId="{2C9D476B-903D-4B58-A500-9854CFFF747F}" srcOrd="11" destOrd="0" presId="urn:microsoft.com/office/officeart/2009/3/layout/PieProcess"/>
    <dgm:cxn modelId="{1AF45D45-6E8E-42F1-A26C-8897DECDC638}" type="presParOf" srcId="{13B09BEA-A256-46EF-925C-7749990FC9D3}" destId="{7BBE9359-239A-4CF8-A7F6-3BF519189B17}" srcOrd="12" destOrd="0" presId="urn:microsoft.com/office/officeart/2009/3/layout/PieProcess"/>
    <dgm:cxn modelId="{DB97EC42-B0A9-4632-BFE2-B2169B7C7DB6}" type="presParOf" srcId="{7BBE9359-239A-4CF8-A7F6-3BF519189B17}" destId="{A11BFA34-998F-42CD-92D1-23799B35B95C}" srcOrd="0" destOrd="0" presId="urn:microsoft.com/office/officeart/2009/3/layout/PieProcess"/>
    <dgm:cxn modelId="{82871387-0C36-4081-B29C-316A4A9C57B4}" type="presParOf" srcId="{7BBE9359-239A-4CF8-A7F6-3BF519189B17}" destId="{E46872F1-7527-4C81-836E-DA796323FB7C}" srcOrd="1" destOrd="0" presId="urn:microsoft.com/office/officeart/2009/3/layout/PieProcess"/>
    <dgm:cxn modelId="{33F162AE-AF11-4A70-8EAF-6A413856957C}" type="presParOf" srcId="{7BBE9359-239A-4CF8-A7F6-3BF519189B17}" destId="{C137AEE5-84B4-43EC-B79D-6BDDFB31730F}" srcOrd="2" destOrd="0" presId="urn:microsoft.com/office/officeart/2009/3/layout/PieProcess"/>
    <dgm:cxn modelId="{13443884-7238-48C6-87A5-78D25944D2BF}" type="presParOf" srcId="{13B09BEA-A256-46EF-925C-7749990FC9D3}" destId="{D42C256A-8FD8-4B05-9AD4-1C71FAE43C69}" srcOrd="13" destOrd="0" presId="urn:microsoft.com/office/officeart/2009/3/layout/PieProcess"/>
    <dgm:cxn modelId="{035A7C14-B8DB-4041-9FED-8F35591EC811}" type="presParOf" srcId="{13B09BEA-A256-46EF-925C-7749990FC9D3}" destId="{FA880620-B9D2-4EA8-A37B-0D316431159C}" srcOrd="14" destOrd="0" presId="urn:microsoft.com/office/officeart/2009/3/layout/PieProcess"/>
    <dgm:cxn modelId="{649D9BD3-C794-48F3-A5CD-BBB55B97FB7A}" type="presParOf" srcId="{FA880620-B9D2-4EA8-A37B-0D316431159C}" destId="{717D9C94-3B21-4774-A8EC-6DCB1F0AFCAD}" srcOrd="0" destOrd="0" presId="urn:microsoft.com/office/officeart/2009/3/layout/Pi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FB19A58-3F17-45F1-8597-BCBC39D42056}" type="doc">
      <dgm:prSet loTypeId="urn:microsoft.com/office/officeart/2009/3/layout/PieProcess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7612109C-B962-442A-9DB6-71DED14F5ECE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t-BR" sz="2000" b="1" dirty="0"/>
            <a:t>AVALIAR</a:t>
          </a:r>
          <a:r>
            <a:rPr lang="pt-BR" sz="2000" dirty="0"/>
            <a:t> os requisitos funcionais necessários à </a:t>
          </a:r>
          <a:r>
            <a:rPr lang="pt-BR" sz="2000" b="0" dirty="0"/>
            <a:t>ferramenta de suporte...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endParaRPr lang="pt-BR" sz="2000" dirty="0"/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endParaRPr lang="pt-BR" sz="2000" dirty="0"/>
        </a:p>
      </dgm:t>
    </dgm:pt>
    <dgm:pt modelId="{EFC946A0-A82B-4C3A-BFAE-6A8BFC2BBABC}" type="parTrans" cxnId="{DA0D2C6F-7E88-4717-A0A5-A3E4766EAD22}">
      <dgm:prSet/>
      <dgm:spPr/>
      <dgm:t>
        <a:bodyPr/>
        <a:lstStyle/>
        <a:p>
          <a:endParaRPr lang="pt-BR"/>
        </a:p>
      </dgm:t>
    </dgm:pt>
    <dgm:pt modelId="{D4DA5B99-88C1-4787-81BF-EB5E07AC6D08}" type="sibTrans" cxnId="{DA0D2C6F-7E88-4717-A0A5-A3E4766EAD22}">
      <dgm:prSet/>
      <dgm:spPr/>
      <dgm:t>
        <a:bodyPr/>
        <a:lstStyle/>
        <a:p>
          <a:endParaRPr lang="pt-BR"/>
        </a:p>
      </dgm:t>
    </dgm:pt>
    <dgm:pt modelId="{96998DB3-491A-4388-92B9-B812CC431790}">
      <dgm:prSet custT="1"/>
      <dgm:spPr/>
      <dgm:t>
        <a:bodyPr/>
        <a:lstStyle/>
        <a:p>
          <a:r>
            <a:rPr lang="pt-BR" sz="2400" b="1" dirty="0"/>
            <a:t>NGRI</a:t>
          </a:r>
        </a:p>
      </dgm:t>
    </dgm:pt>
    <dgm:pt modelId="{974DE321-8B25-4D8E-966E-A068E7D18099}" type="parTrans" cxnId="{6C2410F4-3AFD-4956-A313-03A587877E03}">
      <dgm:prSet/>
      <dgm:spPr/>
      <dgm:t>
        <a:bodyPr/>
        <a:lstStyle/>
        <a:p>
          <a:endParaRPr lang="pt-BR"/>
        </a:p>
      </dgm:t>
    </dgm:pt>
    <dgm:pt modelId="{A03AC18A-C12C-4696-8E1B-643C887F978B}" type="sibTrans" cxnId="{6C2410F4-3AFD-4956-A313-03A587877E03}">
      <dgm:prSet/>
      <dgm:spPr/>
      <dgm:t>
        <a:bodyPr/>
        <a:lstStyle/>
        <a:p>
          <a:endParaRPr lang="pt-BR"/>
        </a:p>
      </dgm:t>
    </dgm:pt>
    <dgm:pt modelId="{C78E15AE-F044-45C1-8D47-19E97C4D2945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2000" b="1" dirty="0"/>
            <a:t>DEFINIR</a:t>
          </a:r>
          <a:r>
            <a:rPr lang="pt-BR" sz="2000" dirty="0"/>
            <a:t> os requisitos funcionais necessários à ferramenta de tecnologia de suporte ao processo de gerenciamento de riscos</a:t>
          </a:r>
        </a:p>
        <a:p>
          <a:pPr>
            <a:buFont typeface="Arial" panose="020B0604020202020204" pitchFamily="34" charset="0"/>
            <a:buChar char="•"/>
          </a:pPr>
          <a:endParaRPr lang="pt-BR" sz="2000" b="0" dirty="0"/>
        </a:p>
      </dgm:t>
    </dgm:pt>
    <dgm:pt modelId="{90475499-726D-4BDB-B57A-74F7904BF703}" type="parTrans" cxnId="{93E67BA2-3D30-4919-B6D3-4D538483AACE}">
      <dgm:prSet/>
      <dgm:spPr/>
      <dgm:t>
        <a:bodyPr/>
        <a:lstStyle/>
        <a:p>
          <a:endParaRPr lang="pt-BR"/>
        </a:p>
      </dgm:t>
    </dgm:pt>
    <dgm:pt modelId="{5B01A040-4954-4D3D-9986-0924951C675B}" type="sibTrans" cxnId="{93E67BA2-3D30-4919-B6D3-4D538483AACE}">
      <dgm:prSet/>
      <dgm:spPr/>
      <dgm:t>
        <a:bodyPr/>
        <a:lstStyle/>
        <a:p>
          <a:endParaRPr lang="pt-BR"/>
        </a:p>
      </dgm:t>
    </dgm:pt>
    <dgm:pt modelId="{909A5AB8-B13B-4973-98BF-F53F81EA486A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2400" b="1" dirty="0"/>
            <a:t>CGI    </a:t>
          </a:r>
        </a:p>
      </dgm:t>
    </dgm:pt>
    <dgm:pt modelId="{7CC89F8A-FA13-48B2-89A3-D81EFD9DECA0}" type="parTrans" cxnId="{D597DD0F-7124-4240-B456-F3816119C744}">
      <dgm:prSet/>
      <dgm:spPr/>
      <dgm:t>
        <a:bodyPr/>
        <a:lstStyle/>
        <a:p>
          <a:endParaRPr lang="pt-BR"/>
        </a:p>
      </dgm:t>
    </dgm:pt>
    <dgm:pt modelId="{790F68DC-826E-4C58-BB29-9938F6F802EE}" type="sibTrans" cxnId="{D597DD0F-7124-4240-B456-F3816119C744}">
      <dgm:prSet/>
      <dgm:spPr/>
      <dgm:t>
        <a:bodyPr/>
        <a:lstStyle/>
        <a:p>
          <a:endParaRPr lang="pt-BR"/>
        </a:p>
      </dgm:t>
    </dgm:pt>
    <dgm:pt modelId="{989BFAF2-4AF7-45F8-837D-C12515BA758A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2000" b="1" dirty="0"/>
            <a:t>APROVAR</a:t>
          </a:r>
          <a:r>
            <a:rPr lang="pt-BR" sz="2000" dirty="0"/>
            <a:t> os requisitos funcionais necessários à ferramenta de suporte ao processo de gerenciamento de riscos</a:t>
          </a:r>
          <a:endParaRPr lang="pt-BR" sz="2000" b="0" dirty="0"/>
        </a:p>
        <a:p>
          <a:pPr>
            <a:buFont typeface="Arial" panose="020B0604020202020204" pitchFamily="34" charset="0"/>
            <a:buChar char="•"/>
          </a:pPr>
          <a:endParaRPr lang="pt-BR" sz="2000" b="0" dirty="0"/>
        </a:p>
        <a:p>
          <a:pPr>
            <a:buFont typeface="Arial" panose="020B0604020202020204" pitchFamily="34" charset="0"/>
            <a:buChar char="•"/>
          </a:pPr>
          <a:endParaRPr lang="pt-BR" sz="2000" b="0" dirty="0"/>
        </a:p>
      </dgm:t>
    </dgm:pt>
    <dgm:pt modelId="{2D41BBF0-F70D-4AC2-8805-76DDDC04D14E}" type="parTrans" cxnId="{DFADDD59-EF75-4A0D-ADB3-3E6C599FFED0}">
      <dgm:prSet/>
      <dgm:spPr/>
      <dgm:t>
        <a:bodyPr/>
        <a:lstStyle/>
        <a:p>
          <a:endParaRPr lang="pt-BR"/>
        </a:p>
      </dgm:t>
    </dgm:pt>
    <dgm:pt modelId="{484CA11B-D524-4CD1-B80F-D811D134A15D}" type="sibTrans" cxnId="{DFADDD59-EF75-4A0D-ADB3-3E6C599FFED0}">
      <dgm:prSet/>
      <dgm:spPr/>
      <dgm:t>
        <a:bodyPr/>
        <a:lstStyle/>
        <a:p>
          <a:endParaRPr lang="pt-BR"/>
        </a:p>
      </dgm:t>
    </dgm:pt>
    <dgm:pt modelId="{223B1A1F-DDD9-453D-8C4B-78882C2236F1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CGRI</a:t>
          </a:r>
        </a:p>
      </dgm:t>
    </dgm:pt>
    <dgm:pt modelId="{41443352-C62D-4C3F-B07B-D13A6D164334}" type="parTrans" cxnId="{4B2E9521-A3D9-4833-8621-D3EEF4D0C5C2}">
      <dgm:prSet/>
      <dgm:spPr/>
      <dgm:t>
        <a:bodyPr/>
        <a:lstStyle/>
        <a:p>
          <a:endParaRPr lang="pt-BR"/>
        </a:p>
      </dgm:t>
    </dgm:pt>
    <dgm:pt modelId="{4D708ED7-1F6D-4C08-886D-144EA6821E9D}" type="sibTrans" cxnId="{4B2E9521-A3D9-4833-8621-D3EEF4D0C5C2}">
      <dgm:prSet/>
      <dgm:spPr/>
      <dgm:t>
        <a:bodyPr/>
        <a:lstStyle/>
        <a:p>
          <a:endParaRPr lang="pt-BR"/>
        </a:p>
      </dgm:t>
    </dgm:pt>
    <dgm:pt modelId="{9C109534-DD85-4982-8E6D-467257730A0A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2000" b="1" dirty="0"/>
            <a:t>UNIDADES ORGANIZACIONAIS</a:t>
          </a:r>
        </a:p>
      </dgm:t>
    </dgm:pt>
    <dgm:pt modelId="{8F617FD9-3E8D-4B0C-A308-701B00E661E4}" type="parTrans" cxnId="{37A9FB59-2038-4966-A7AD-9A960EAD6909}">
      <dgm:prSet/>
      <dgm:spPr/>
      <dgm:t>
        <a:bodyPr/>
        <a:lstStyle/>
        <a:p>
          <a:endParaRPr lang="pt-BR"/>
        </a:p>
      </dgm:t>
    </dgm:pt>
    <dgm:pt modelId="{CD9A94EB-BEE8-4164-8ED9-8EBFE085B61A}" type="sibTrans" cxnId="{37A9FB59-2038-4966-A7AD-9A960EAD6909}">
      <dgm:prSet/>
      <dgm:spPr/>
      <dgm:t>
        <a:bodyPr/>
        <a:lstStyle/>
        <a:p>
          <a:endParaRPr lang="pt-BR"/>
        </a:p>
      </dgm:t>
    </dgm:pt>
    <dgm:pt modelId="{51FBE74F-0C88-422D-BA22-D4A385D74BBA}">
      <dgm:prSet custT="1"/>
      <dgm:spPr/>
      <dgm:t>
        <a:bodyPr/>
        <a:lstStyle/>
        <a:p>
          <a:r>
            <a:rPr lang="pt-BR" sz="2000" b="0" dirty="0"/>
            <a:t>...</a:t>
          </a:r>
        </a:p>
      </dgm:t>
    </dgm:pt>
    <dgm:pt modelId="{5100CAA7-0367-4234-91A9-0836A8F9154D}" type="parTrans" cxnId="{F4F4A947-B2EF-438A-B5E0-47BED60EFEDC}">
      <dgm:prSet/>
      <dgm:spPr/>
      <dgm:t>
        <a:bodyPr/>
        <a:lstStyle/>
        <a:p>
          <a:endParaRPr lang="pt-BR"/>
        </a:p>
      </dgm:t>
    </dgm:pt>
    <dgm:pt modelId="{69FF2EE4-C477-42E4-8DC6-A4B12B4F76E2}" type="sibTrans" cxnId="{F4F4A947-B2EF-438A-B5E0-47BED60EFEDC}">
      <dgm:prSet/>
      <dgm:spPr/>
      <dgm:t>
        <a:bodyPr/>
        <a:lstStyle/>
        <a:p>
          <a:endParaRPr lang="pt-BR"/>
        </a:p>
      </dgm:t>
    </dgm:pt>
    <dgm:pt modelId="{13B09BEA-A256-46EF-925C-7749990FC9D3}" type="pres">
      <dgm:prSet presAssocID="{EFB19A58-3F17-45F1-8597-BCBC39D42056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</dgm:pt>
    <dgm:pt modelId="{02810F64-8C0F-4D38-8CCB-0E88C1029B92}" type="pres">
      <dgm:prSet presAssocID="{909A5AB8-B13B-4973-98BF-F53F81EA486A}" presName="ParentComposite" presStyleCnt="0"/>
      <dgm:spPr/>
    </dgm:pt>
    <dgm:pt modelId="{306A36F2-C787-4025-8F80-F365FD00501F}" type="pres">
      <dgm:prSet presAssocID="{909A5AB8-B13B-4973-98BF-F53F81EA486A}" presName="Chord" presStyleLbl="bgShp" presStyleIdx="0" presStyleCnt="4" custLinFactNeighborX="-196" custLinFactNeighborY="-3540"/>
      <dgm:spPr/>
    </dgm:pt>
    <dgm:pt modelId="{6FBB5BD5-E85D-45DD-853F-E06E73FB691F}" type="pres">
      <dgm:prSet presAssocID="{909A5AB8-B13B-4973-98BF-F53F81EA486A}" presName="Pie" presStyleLbl="alignNode1" presStyleIdx="0" presStyleCnt="4"/>
      <dgm:spPr/>
    </dgm:pt>
    <dgm:pt modelId="{46F615C5-DB14-494C-A253-C22B7F49BB14}" type="pres">
      <dgm:prSet presAssocID="{909A5AB8-B13B-4973-98BF-F53F81EA486A}" presName="Parent" presStyleLbl="revTx" presStyleIdx="0" presStyleCnt="8" custScaleY="90125" custLinFactNeighborX="-326" custLinFactNeighborY="-3880">
        <dgm:presLayoutVars>
          <dgm:chMax val="1"/>
          <dgm:chPref val="1"/>
          <dgm:bulletEnabled val="1"/>
        </dgm:presLayoutVars>
      </dgm:prSet>
      <dgm:spPr/>
    </dgm:pt>
    <dgm:pt modelId="{1DB0EBCB-CD7B-4D3B-AD54-B3161F2A2740}" type="pres">
      <dgm:prSet presAssocID="{484CA11B-D524-4CD1-B80F-D811D134A15D}" presName="negSibTrans" presStyleCnt="0"/>
      <dgm:spPr/>
    </dgm:pt>
    <dgm:pt modelId="{D26740FC-15B0-4A6C-A813-0FEF66A344D6}" type="pres">
      <dgm:prSet presAssocID="{909A5AB8-B13B-4973-98BF-F53F81EA486A}" presName="composite" presStyleCnt="0"/>
      <dgm:spPr/>
    </dgm:pt>
    <dgm:pt modelId="{2BDEB769-5A04-4F90-A3BE-DCC2050CB5AC}" type="pres">
      <dgm:prSet presAssocID="{909A5AB8-B13B-4973-98BF-F53F81EA486A}" presName="Child" presStyleLbl="revTx" presStyleIdx="1" presStyleCnt="8" custScaleX="137771">
        <dgm:presLayoutVars>
          <dgm:chMax val="0"/>
          <dgm:chPref val="0"/>
          <dgm:bulletEnabled val="1"/>
        </dgm:presLayoutVars>
      </dgm:prSet>
      <dgm:spPr/>
    </dgm:pt>
    <dgm:pt modelId="{76EB5DEB-65F8-4731-9A72-311B9EC30D45}" type="pres">
      <dgm:prSet presAssocID="{790F68DC-826E-4C58-BB29-9938F6F802EE}" presName="sibTrans" presStyleCnt="0"/>
      <dgm:spPr/>
    </dgm:pt>
    <dgm:pt modelId="{F28810DF-8128-446C-8896-C7D29A5D3B11}" type="pres">
      <dgm:prSet presAssocID="{223B1A1F-DDD9-453D-8C4B-78882C2236F1}" presName="ParentComposite" presStyleCnt="0"/>
      <dgm:spPr/>
    </dgm:pt>
    <dgm:pt modelId="{C2C81133-F721-4E69-93A0-8DE9F24DC0DC}" type="pres">
      <dgm:prSet presAssocID="{223B1A1F-DDD9-453D-8C4B-78882C2236F1}" presName="Chord" presStyleLbl="bgShp" presStyleIdx="1" presStyleCnt="4"/>
      <dgm:spPr/>
    </dgm:pt>
    <dgm:pt modelId="{87CF1035-10F0-4052-8306-9A48D9F0D430}" type="pres">
      <dgm:prSet presAssocID="{223B1A1F-DDD9-453D-8C4B-78882C2236F1}" presName="Pie" presStyleLbl="alignNode1" presStyleIdx="1" presStyleCnt="4"/>
      <dgm:spPr/>
    </dgm:pt>
    <dgm:pt modelId="{418D1BCD-8A37-4F61-81B3-F24C68399D71}" type="pres">
      <dgm:prSet presAssocID="{223B1A1F-DDD9-453D-8C4B-78882C2236F1}" presName="Parent" presStyleLbl="revTx" presStyleIdx="2" presStyleCnt="8">
        <dgm:presLayoutVars>
          <dgm:chMax val="1"/>
          <dgm:chPref val="1"/>
          <dgm:bulletEnabled val="1"/>
        </dgm:presLayoutVars>
      </dgm:prSet>
      <dgm:spPr/>
    </dgm:pt>
    <dgm:pt modelId="{29DEC145-ABBE-48CE-8A6B-4923B3DA8094}" type="pres">
      <dgm:prSet presAssocID="{D4DA5B99-88C1-4787-81BF-EB5E07AC6D08}" presName="negSibTrans" presStyleCnt="0"/>
      <dgm:spPr/>
    </dgm:pt>
    <dgm:pt modelId="{81914B3F-F558-4ED5-9D79-9780D7AAB55F}" type="pres">
      <dgm:prSet presAssocID="{223B1A1F-DDD9-453D-8C4B-78882C2236F1}" presName="composite" presStyleCnt="0"/>
      <dgm:spPr/>
    </dgm:pt>
    <dgm:pt modelId="{C3F69F1F-18DB-4B18-AE49-66F6F4528179}" type="pres">
      <dgm:prSet presAssocID="{223B1A1F-DDD9-453D-8C4B-78882C2236F1}" presName="Child" presStyleLbl="revTx" presStyleIdx="3" presStyleCnt="8" custScaleX="124392">
        <dgm:presLayoutVars>
          <dgm:chMax val="0"/>
          <dgm:chPref val="0"/>
          <dgm:bulletEnabled val="1"/>
        </dgm:presLayoutVars>
      </dgm:prSet>
      <dgm:spPr/>
    </dgm:pt>
    <dgm:pt modelId="{795B73DA-8341-4A7F-8610-507055A6AD59}" type="pres">
      <dgm:prSet presAssocID="{4D708ED7-1F6D-4C08-886D-144EA6821E9D}" presName="sibTrans" presStyleCnt="0"/>
      <dgm:spPr/>
    </dgm:pt>
    <dgm:pt modelId="{20F1ED17-09CA-47BA-A50D-4DAEB668588E}" type="pres">
      <dgm:prSet presAssocID="{96998DB3-491A-4388-92B9-B812CC431790}" presName="ParentComposite" presStyleCnt="0"/>
      <dgm:spPr/>
    </dgm:pt>
    <dgm:pt modelId="{601664B2-4445-428F-A57C-C280579236D9}" type="pres">
      <dgm:prSet presAssocID="{96998DB3-491A-4388-92B9-B812CC431790}" presName="Chord" presStyleLbl="bgShp" presStyleIdx="2" presStyleCnt="4"/>
      <dgm:spPr/>
    </dgm:pt>
    <dgm:pt modelId="{6CA109A8-19A8-46CF-8986-6B330E8315AF}" type="pres">
      <dgm:prSet presAssocID="{96998DB3-491A-4388-92B9-B812CC431790}" presName="Pie" presStyleLbl="alignNode1" presStyleIdx="2" presStyleCnt="4"/>
      <dgm:spPr/>
    </dgm:pt>
    <dgm:pt modelId="{8B86128E-BDB4-4403-B45A-F8DAA2764BFB}" type="pres">
      <dgm:prSet presAssocID="{96998DB3-491A-4388-92B9-B812CC431790}" presName="Parent" presStyleLbl="revTx" presStyleIdx="4" presStyleCnt="8">
        <dgm:presLayoutVars>
          <dgm:chMax val="1"/>
          <dgm:chPref val="1"/>
          <dgm:bulletEnabled val="1"/>
        </dgm:presLayoutVars>
      </dgm:prSet>
      <dgm:spPr/>
    </dgm:pt>
    <dgm:pt modelId="{ECBD9479-0A95-4347-AE5B-DB31C60136B7}" type="pres">
      <dgm:prSet presAssocID="{5B01A040-4954-4D3D-9986-0924951C675B}" presName="negSibTrans" presStyleCnt="0"/>
      <dgm:spPr/>
    </dgm:pt>
    <dgm:pt modelId="{6DCFD641-7B8D-4093-94CB-6CBE49774EE8}" type="pres">
      <dgm:prSet presAssocID="{96998DB3-491A-4388-92B9-B812CC431790}" presName="composite" presStyleCnt="0"/>
      <dgm:spPr/>
    </dgm:pt>
    <dgm:pt modelId="{D8994091-A2C3-466A-922B-32A48FB38017}" type="pres">
      <dgm:prSet presAssocID="{96998DB3-491A-4388-92B9-B812CC431790}" presName="Child" presStyleLbl="revTx" presStyleIdx="5" presStyleCnt="8" custScaleX="139711">
        <dgm:presLayoutVars>
          <dgm:chMax val="0"/>
          <dgm:chPref val="0"/>
          <dgm:bulletEnabled val="1"/>
        </dgm:presLayoutVars>
      </dgm:prSet>
      <dgm:spPr/>
    </dgm:pt>
    <dgm:pt modelId="{2C9D476B-903D-4B58-A500-9854CFFF747F}" type="pres">
      <dgm:prSet presAssocID="{A03AC18A-C12C-4696-8E1B-643C887F978B}" presName="sibTrans" presStyleCnt="0"/>
      <dgm:spPr/>
    </dgm:pt>
    <dgm:pt modelId="{7BBE9359-239A-4CF8-A7F6-3BF519189B17}" type="pres">
      <dgm:prSet presAssocID="{9C109534-DD85-4982-8E6D-467257730A0A}" presName="ParentComposite" presStyleCnt="0"/>
      <dgm:spPr/>
    </dgm:pt>
    <dgm:pt modelId="{A11BFA34-998F-42CD-92D1-23799B35B95C}" type="pres">
      <dgm:prSet presAssocID="{9C109534-DD85-4982-8E6D-467257730A0A}" presName="Chord" presStyleLbl="bgShp" presStyleIdx="3" presStyleCnt="4"/>
      <dgm:spPr/>
    </dgm:pt>
    <dgm:pt modelId="{E46872F1-7527-4C81-836E-DA796323FB7C}" type="pres">
      <dgm:prSet presAssocID="{9C109534-DD85-4982-8E6D-467257730A0A}" presName="Pie" presStyleLbl="alignNode1" presStyleIdx="3" presStyleCnt="4"/>
      <dgm:spPr/>
    </dgm:pt>
    <dgm:pt modelId="{C137AEE5-84B4-43EC-B79D-6BDDFB31730F}" type="pres">
      <dgm:prSet presAssocID="{9C109534-DD85-4982-8E6D-467257730A0A}" presName="Parent" presStyleLbl="revTx" presStyleIdx="6" presStyleCnt="8">
        <dgm:presLayoutVars>
          <dgm:chMax val="1"/>
          <dgm:chPref val="1"/>
          <dgm:bulletEnabled val="1"/>
        </dgm:presLayoutVars>
      </dgm:prSet>
      <dgm:spPr/>
    </dgm:pt>
    <dgm:pt modelId="{D42C256A-8FD8-4B05-9AD4-1C71FAE43C69}" type="pres">
      <dgm:prSet presAssocID="{69FF2EE4-C477-42E4-8DC6-A4B12B4F76E2}" presName="negSibTrans" presStyleCnt="0"/>
      <dgm:spPr/>
    </dgm:pt>
    <dgm:pt modelId="{FA880620-B9D2-4EA8-A37B-0D316431159C}" type="pres">
      <dgm:prSet presAssocID="{9C109534-DD85-4982-8E6D-467257730A0A}" presName="composite" presStyleCnt="0"/>
      <dgm:spPr/>
    </dgm:pt>
    <dgm:pt modelId="{717D9C94-3B21-4774-A8EC-6DCB1F0AFCAD}" type="pres">
      <dgm:prSet presAssocID="{9C109534-DD85-4982-8E6D-467257730A0A}" presName="Child" presStyleLbl="revTx" presStyleIdx="7" presStyleCnt="8" custScaleX="92813">
        <dgm:presLayoutVars>
          <dgm:chMax val="0"/>
          <dgm:chPref val="0"/>
          <dgm:bulletEnabled val="1"/>
        </dgm:presLayoutVars>
      </dgm:prSet>
      <dgm:spPr/>
    </dgm:pt>
  </dgm:ptLst>
  <dgm:cxnLst>
    <dgm:cxn modelId="{D597DD0F-7124-4240-B456-F3816119C744}" srcId="{EFB19A58-3F17-45F1-8597-BCBC39D42056}" destId="{909A5AB8-B13B-4973-98BF-F53F81EA486A}" srcOrd="0" destOrd="0" parTransId="{7CC89F8A-FA13-48B2-89A3-D81EFD9DECA0}" sibTransId="{790F68DC-826E-4C58-BB29-9938F6F802EE}"/>
    <dgm:cxn modelId="{4B2E9521-A3D9-4833-8621-D3EEF4D0C5C2}" srcId="{EFB19A58-3F17-45F1-8597-BCBC39D42056}" destId="{223B1A1F-DDD9-453D-8C4B-78882C2236F1}" srcOrd="1" destOrd="0" parTransId="{41443352-C62D-4C3F-B07B-D13A6D164334}" sibTransId="{4D708ED7-1F6D-4C08-886D-144EA6821E9D}"/>
    <dgm:cxn modelId="{4AD8392D-1079-44E1-99F8-FAF0D876979F}" type="presOf" srcId="{223B1A1F-DDD9-453D-8C4B-78882C2236F1}" destId="{418D1BCD-8A37-4F61-81B3-F24C68399D71}" srcOrd="0" destOrd="0" presId="urn:microsoft.com/office/officeart/2009/3/layout/PieProcess"/>
    <dgm:cxn modelId="{4D5B5E33-4BBC-438A-B290-B03710E103FF}" type="presOf" srcId="{C78E15AE-F044-45C1-8D47-19E97C4D2945}" destId="{D8994091-A2C3-466A-922B-32A48FB38017}" srcOrd="0" destOrd="0" presId="urn:microsoft.com/office/officeart/2009/3/layout/PieProcess"/>
    <dgm:cxn modelId="{F4F4A947-B2EF-438A-B5E0-47BED60EFEDC}" srcId="{9C109534-DD85-4982-8E6D-467257730A0A}" destId="{51FBE74F-0C88-422D-BA22-D4A385D74BBA}" srcOrd="0" destOrd="0" parTransId="{5100CAA7-0367-4234-91A9-0836A8F9154D}" sibTransId="{69FF2EE4-C477-42E4-8DC6-A4B12B4F76E2}"/>
    <dgm:cxn modelId="{DA0D2C6F-7E88-4717-A0A5-A3E4766EAD22}" srcId="{223B1A1F-DDD9-453D-8C4B-78882C2236F1}" destId="{7612109C-B962-442A-9DB6-71DED14F5ECE}" srcOrd="0" destOrd="0" parTransId="{EFC946A0-A82B-4C3A-BFAE-6A8BFC2BBABC}" sibTransId="{D4DA5B99-88C1-4787-81BF-EB5E07AC6D08}"/>
    <dgm:cxn modelId="{66F7B758-BAB4-41E2-9B63-376A7D32F72C}" type="presOf" srcId="{96998DB3-491A-4388-92B9-B812CC431790}" destId="{8B86128E-BDB4-4403-B45A-F8DAA2764BFB}" srcOrd="0" destOrd="0" presId="urn:microsoft.com/office/officeart/2009/3/layout/PieProcess"/>
    <dgm:cxn modelId="{DFADDD59-EF75-4A0D-ADB3-3E6C599FFED0}" srcId="{909A5AB8-B13B-4973-98BF-F53F81EA486A}" destId="{989BFAF2-4AF7-45F8-837D-C12515BA758A}" srcOrd="0" destOrd="0" parTransId="{2D41BBF0-F70D-4AC2-8805-76DDDC04D14E}" sibTransId="{484CA11B-D524-4CD1-B80F-D811D134A15D}"/>
    <dgm:cxn modelId="{37A9FB59-2038-4966-A7AD-9A960EAD6909}" srcId="{EFB19A58-3F17-45F1-8597-BCBC39D42056}" destId="{9C109534-DD85-4982-8E6D-467257730A0A}" srcOrd="3" destOrd="0" parTransId="{8F617FD9-3E8D-4B0C-A308-701B00E661E4}" sibTransId="{CD9A94EB-BEE8-4164-8ED9-8EBFE085B61A}"/>
    <dgm:cxn modelId="{5692479D-5AEA-4615-9BA4-E076B4F3B889}" type="presOf" srcId="{7612109C-B962-442A-9DB6-71DED14F5ECE}" destId="{C3F69F1F-18DB-4B18-AE49-66F6F4528179}" srcOrd="0" destOrd="0" presId="urn:microsoft.com/office/officeart/2009/3/layout/PieProcess"/>
    <dgm:cxn modelId="{108D23A1-7200-4378-9659-D5CAA533F42E}" type="presOf" srcId="{EFB19A58-3F17-45F1-8597-BCBC39D42056}" destId="{13B09BEA-A256-46EF-925C-7749990FC9D3}" srcOrd="0" destOrd="0" presId="urn:microsoft.com/office/officeart/2009/3/layout/PieProcess"/>
    <dgm:cxn modelId="{93E67BA2-3D30-4919-B6D3-4D538483AACE}" srcId="{96998DB3-491A-4388-92B9-B812CC431790}" destId="{C78E15AE-F044-45C1-8D47-19E97C4D2945}" srcOrd="0" destOrd="0" parTransId="{90475499-726D-4BDB-B57A-74F7904BF703}" sibTransId="{5B01A040-4954-4D3D-9986-0924951C675B}"/>
    <dgm:cxn modelId="{EF5490AF-7334-4779-9708-14ED885286C3}" type="presOf" srcId="{989BFAF2-4AF7-45F8-837D-C12515BA758A}" destId="{2BDEB769-5A04-4F90-A3BE-DCC2050CB5AC}" srcOrd="0" destOrd="0" presId="urn:microsoft.com/office/officeart/2009/3/layout/PieProcess"/>
    <dgm:cxn modelId="{90F678D9-C193-4264-BB5C-2D4997FCE80F}" type="presOf" srcId="{9C109534-DD85-4982-8E6D-467257730A0A}" destId="{C137AEE5-84B4-43EC-B79D-6BDDFB31730F}" srcOrd="0" destOrd="0" presId="urn:microsoft.com/office/officeart/2009/3/layout/PieProcess"/>
    <dgm:cxn modelId="{63A9B6D9-4B83-490B-A709-FA1393422571}" type="presOf" srcId="{51FBE74F-0C88-422D-BA22-D4A385D74BBA}" destId="{717D9C94-3B21-4774-A8EC-6DCB1F0AFCAD}" srcOrd="0" destOrd="0" presId="urn:microsoft.com/office/officeart/2009/3/layout/PieProcess"/>
    <dgm:cxn modelId="{F0DCE8F1-9ADA-4896-B8E6-F934E7AC0588}" type="presOf" srcId="{909A5AB8-B13B-4973-98BF-F53F81EA486A}" destId="{46F615C5-DB14-494C-A253-C22B7F49BB14}" srcOrd="0" destOrd="0" presId="urn:microsoft.com/office/officeart/2009/3/layout/PieProcess"/>
    <dgm:cxn modelId="{6C2410F4-3AFD-4956-A313-03A587877E03}" srcId="{EFB19A58-3F17-45F1-8597-BCBC39D42056}" destId="{96998DB3-491A-4388-92B9-B812CC431790}" srcOrd="2" destOrd="0" parTransId="{974DE321-8B25-4D8E-966E-A068E7D18099}" sibTransId="{A03AC18A-C12C-4696-8E1B-643C887F978B}"/>
    <dgm:cxn modelId="{B0846ABB-9FCA-4941-8EDC-2564654DEF6E}" type="presParOf" srcId="{13B09BEA-A256-46EF-925C-7749990FC9D3}" destId="{02810F64-8C0F-4D38-8CCB-0E88C1029B92}" srcOrd="0" destOrd="0" presId="urn:microsoft.com/office/officeart/2009/3/layout/PieProcess"/>
    <dgm:cxn modelId="{B3E634F7-9BF4-404F-9C02-C630A5CD8E88}" type="presParOf" srcId="{02810F64-8C0F-4D38-8CCB-0E88C1029B92}" destId="{306A36F2-C787-4025-8F80-F365FD00501F}" srcOrd="0" destOrd="0" presId="urn:microsoft.com/office/officeart/2009/3/layout/PieProcess"/>
    <dgm:cxn modelId="{0208CF07-945D-4A14-9148-CEBFFA8C02A6}" type="presParOf" srcId="{02810F64-8C0F-4D38-8CCB-0E88C1029B92}" destId="{6FBB5BD5-E85D-45DD-853F-E06E73FB691F}" srcOrd="1" destOrd="0" presId="urn:microsoft.com/office/officeart/2009/3/layout/PieProcess"/>
    <dgm:cxn modelId="{AF268812-5FD7-4DE8-901F-3436218ADCC7}" type="presParOf" srcId="{02810F64-8C0F-4D38-8CCB-0E88C1029B92}" destId="{46F615C5-DB14-494C-A253-C22B7F49BB14}" srcOrd="2" destOrd="0" presId="urn:microsoft.com/office/officeart/2009/3/layout/PieProcess"/>
    <dgm:cxn modelId="{394AD0A9-0CEA-4E75-A5BF-06CD6D3BB42F}" type="presParOf" srcId="{13B09BEA-A256-46EF-925C-7749990FC9D3}" destId="{1DB0EBCB-CD7B-4D3B-AD54-B3161F2A2740}" srcOrd="1" destOrd="0" presId="urn:microsoft.com/office/officeart/2009/3/layout/PieProcess"/>
    <dgm:cxn modelId="{60F22447-3D8E-4EE0-833F-910E368DBD12}" type="presParOf" srcId="{13B09BEA-A256-46EF-925C-7749990FC9D3}" destId="{D26740FC-15B0-4A6C-A813-0FEF66A344D6}" srcOrd="2" destOrd="0" presId="urn:microsoft.com/office/officeart/2009/3/layout/PieProcess"/>
    <dgm:cxn modelId="{5D52416B-F93B-4E3E-B49A-F5F7E0D2B309}" type="presParOf" srcId="{D26740FC-15B0-4A6C-A813-0FEF66A344D6}" destId="{2BDEB769-5A04-4F90-A3BE-DCC2050CB5AC}" srcOrd="0" destOrd="0" presId="urn:microsoft.com/office/officeart/2009/3/layout/PieProcess"/>
    <dgm:cxn modelId="{F6269845-9B88-4553-8B24-0B8E961A4CF3}" type="presParOf" srcId="{13B09BEA-A256-46EF-925C-7749990FC9D3}" destId="{76EB5DEB-65F8-4731-9A72-311B9EC30D45}" srcOrd="3" destOrd="0" presId="urn:microsoft.com/office/officeart/2009/3/layout/PieProcess"/>
    <dgm:cxn modelId="{475C124F-B56B-410A-A2CE-614CA891317D}" type="presParOf" srcId="{13B09BEA-A256-46EF-925C-7749990FC9D3}" destId="{F28810DF-8128-446C-8896-C7D29A5D3B11}" srcOrd="4" destOrd="0" presId="urn:microsoft.com/office/officeart/2009/3/layout/PieProcess"/>
    <dgm:cxn modelId="{E89903C6-42B8-44D0-AB45-9B9126C04756}" type="presParOf" srcId="{F28810DF-8128-446C-8896-C7D29A5D3B11}" destId="{C2C81133-F721-4E69-93A0-8DE9F24DC0DC}" srcOrd="0" destOrd="0" presId="urn:microsoft.com/office/officeart/2009/3/layout/PieProcess"/>
    <dgm:cxn modelId="{C02E4600-CA4D-49DA-B48C-1CF7BF278A34}" type="presParOf" srcId="{F28810DF-8128-446C-8896-C7D29A5D3B11}" destId="{87CF1035-10F0-4052-8306-9A48D9F0D430}" srcOrd="1" destOrd="0" presId="urn:microsoft.com/office/officeart/2009/3/layout/PieProcess"/>
    <dgm:cxn modelId="{49EBF4CE-8D49-4733-9E75-58B18FFFB5ED}" type="presParOf" srcId="{F28810DF-8128-446C-8896-C7D29A5D3B11}" destId="{418D1BCD-8A37-4F61-81B3-F24C68399D71}" srcOrd="2" destOrd="0" presId="urn:microsoft.com/office/officeart/2009/3/layout/PieProcess"/>
    <dgm:cxn modelId="{2A838196-52B1-4427-9822-775D21B548E2}" type="presParOf" srcId="{13B09BEA-A256-46EF-925C-7749990FC9D3}" destId="{29DEC145-ABBE-48CE-8A6B-4923B3DA8094}" srcOrd="5" destOrd="0" presId="urn:microsoft.com/office/officeart/2009/3/layout/PieProcess"/>
    <dgm:cxn modelId="{707B838A-7070-4BA1-9A10-DA6363E67A8F}" type="presParOf" srcId="{13B09BEA-A256-46EF-925C-7749990FC9D3}" destId="{81914B3F-F558-4ED5-9D79-9780D7AAB55F}" srcOrd="6" destOrd="0" presId="urn:microsoft.com/office/officeart/2009/3/layout/PieProcess"/>
    <dgm:cxn modelId="{06CA8156-47E3-4866-A9BB-803AE2CBC9A9}" type="presParOf" srcId="{81914B3F-F558-4ED5-9D79-9780D7AAB55F}" destId="{C3F69F1F-18DB-4B18-AE49-66F6F4528179}" srcOrd="0" destOrd="0" presId="urn:microsoft.com/office/officeart/2009/3/layout/PieProcess"/>
    <dgm:cxn modelId="{6055EECC-7F45-4BC9-9386-3EAF90499C8C}" type="presParOf" srcId="{13B09BEA-A256-46EF-925C-7749990FC9D3}" destId="{795B73DA-8341-4A7F-8610-507055A6AD59}" srcOrd="7" destOrd="0" presId="urn:microsoft.com/office/officeart/2009/3/layout/PieProcess"/>
    <dgm:cxn modelId="{0B5BA5AF-B501-454C-969B-49ECB130842F}" type="presParOf" srcId="{13B09BEA-A256-46EF-925C-7749990FC9D3}" destId="{20F1ED17-09CA-47BA-A50D-4DAEB668588E}" srcOrd="8" destOrd="0" presId="urn:microsoft.com/office/officeart/2009/3/layout/PieProcess"/>
    <dgm:cxn modelId="{FF044666-0A21-47B7-865E-FE7DEB88C2A4}" type="presParOf" srcId="{20F1ED17-09CA-47BA-A50D-4DAEB668588E}" destId="{601664B2-4445-428F-A57C-C280579236D9}" srcOrd="0" destOrd="0" presId="urn:microsoft.com/office/officeart/2009/3/layout/PieProcess"/>
    <dgm:cxn modelId="{1CBA1E7A-0BA7-48AD-B2A6-94A07354FC0A}" type="presParOf" srcId="{20F1ED17-09CA-47BA-A50D-4DAEB668588E}" destId="{6CA109A8-19A8-46CF-8986-6B330E8315AF}" srcOrd="1" destOrd="0" presId="urn:microsoft.com/office/officeart/2009/3/layout/PieProcess"/>
    <dgm:cxn modelId="{E6511FC3-6DA5-4868-919E-393131EDD14C}" type="presParOf" srcId="{20F1ED17-09CA-47BA-A50D-4DAEB668588E}" destId="{8B86128E-BDB4-4403-B45A-F8DAA2764BFB}" srcOrd="2" destOrd="0" presId="urn:microsoft.com/office/officeart/2009/3/layout/PieProcess"/>
    <dgm:cxn modelId="{1525176B-F924-4160-ACA1-4D50891F0F83}" type="presParOf" srcId="{13B09BEA-A256-46EF-925C-7749990FC9D3}" destId="{ECBD9479-0A95-4347-AE5B-DB31C60136B7}" srcOrd="9" destOrd="0" presId="urn:microsoft.com/office/officeart/2009/3/layout/PieProcess"/>
    <dgm:cxn modelId="{EF142A36-596D-4A63-8057-A0466F250B3D}" type="presParOf" srcId="{13B09BEA-A256-46EF-925C-7749990FC9D3}" destId="{6DCFD641-7B8D-4093-94CB-6CBE49774EE8}" srcOrd="10" destOrd="0" presId="urn:microsoft.com/office/officeart/2009/3/layout/PieProcess"/>
    <dgm:cxn modelId="{740158BB-7D61-4C55-A801-E795E45ACDB5}" type="presParOf" srcId="{6DCFD641-7B8D-4093-94CB-6CBE49774EE8}" destId="{D8994091-A2C3-466A-922B-32A48FB38017}" srcOrd="0" destOrd="0" presId="urn:microsoft.com/office/officeart/2009/3/layout/PieProcess"/>
    <dgm:cxn modelId="{D23AF428-6327-457E-882A-CA3DADC2E42B}" type="presParOf" srcId="{13B09BEA-A256-46EF-925C-7749990FC9D3}" destId="{2C9D476B-903D-4B58-A500-9854CFFF747F}" srcOrd="11" destOrd="0" presId="urn:microsoft.com/office/officeart/2009/3/layout/PieProcess"/>
    <dgm:cxn modelId="{1AF45D45-6E8E-42F1-A26C-8897DECDC638}" type="presParOf" srcId="{13B09BEA-A256-46EF-925C-7749990FC9D3}" destId="{7BBE9359-239A-4CF8-A7F6-3BF519189B17}" srcOrd="12" destOrd="0" presId="urn:microsoft.com/office/officeart/2009/3/layout/PieProcess"/>
    <dgm:cxn modelId="{DB97EC42-B0A9-4632-BFE2-B2169B7C7DB6}" type="presParOf" srcId="{7BBE9359-239A-4CF8-A7F6-3BF519189B17}" destId="{A11BFA34-998F-42CD-92D1-23799B35B95C}" srcOrd="0" destOrd="0" presId="urn:microsoft.com/office/officeart/2009/3/layout/PieProcess"/>
    <dgm:cxn modelId="{82871387-0C36-4081-B29C-316A4A9C57B4}" type="presParOf" srcId="{7BBE9359-239A-4CF8-A7F6-3BF519189B17}" destId="{E46872F1-7527-4C81-836E-DA796323FB7C}" srcOrd="1" destOrd="0" presId="urn:microsoft.com/office/officeart/2009/3/layout/PieProcess"/>
    <dgm:cxn modelId="{33F162AE-AF11-4A70-8EAF-6A413856957C}" type="presParOf" srcId="{7BBE9359-239A-4CF8-A7F6-3BF519189B17}" destId="{C137AEE5-84B4-43EC-B79D-6BDDFB31730F}" srcOrd="2" destOrd="0" presId="urn:microsoft.com/office/officeart/2009/3/layout/PieProcess"/>
    <dgm:cxn modelId="{13443884-7238-48C6-87A5-78D25944D2BF}" type="presParOf" srcId="{13B09BEA-A256-46EF-925C-7749990FC9D3}" destId="{D42C256A-8FD8-4B05-9AD4-1C71FAE43C69}" srcOrd="13" destOrd="0" presId="urn:microsoft.com/office/officeart/2009/3/layout/PieProcess"/>
    <dgm:cxn modelId="{035A7C14-B8DB-4041-9FED-8F35591EC811}" type="presParOf" srcId="{13B09BEA-A256-46EF-925C-7749990FC9D3}" destId="{FA880620-B9D2-4EA8-A37B-0D316431159C}" srcOrd="14" destOrd="0" presId="urn:microsoft.com/office/officeart/2009/3/layout/PieProcess"/>
    <dgm:cxn modelId="{649D9BD3-C794-48F3-A5CD-BBB55B97FB7A}" type="presParOf" srcId="{FA880620-B9D2-4EA8-A37B-0D316431159C}" destId="{717D9C94-3B21-4774-A8EC-6DCB1F0AFCAD}" srcOrd="0" destOrd="0" presId="urn:microsoft.com/office/officeart/2009/3/layout/Pi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ECB8ECB-BDB1-47F0-B212-246C13F13A4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7CCEBA9-604A-4CDF-A190-88587EB729E5}">
      <dgm:prSet phldrT="[Texto]" custT="1"/>
      <dgm:spPr/>
      <dgm:t>
        <a:bodyPr/>
        <a:lstStyle/>
        <a:p>
          <a:r>
            <a:rPr lang="pt-BR" sz="2000"/>
            <a:t>Instituição da estrutura de governança</a:t>
          </a:r>
        </a:p>
      </dgm:t>
    </dgm:pt>
    <dgm:pt modelId="{C40083A9-C42E-439B-A2CE-8DCE2A52D6D4}" type="parTrans" cxnId="{6216DCBD-DAC5-4194-A300-9EA75D37B6C3}">
      <dgm:prSet/>
      <dgm:spPr/>
      <dgm:t>
        <a:bodyPr/>
        <a:lstStyle/>
        <a:p>
          <a:endParaRPr lang="pt-BR" sz="2000"/>
        </a:p>
      </dgm:t>
    </dgm:pt>
    <dgm:pt modelId="{BC4DABBC-2EC2-43D5-87E8-479CB5CC0A17}" type="sibTrans" cxnId="{6216DCBD-DAC5-4194-A300-9EA75D37B6C3}">
      <dgm:prSet/>
      <dgm:spPr/>
      <dgm:t>
        <a:bodyPr/>
        <a:lstStyle/>
        <a:p>
          <a:endParaRPr lang="pt-BR" sz="2000"/>
        </a:p>
      </dgm:t>
    </dgm:pt>
    <dgm:pt modelId="{E7C86A10-C018-4F25-A060-F198EF3F1E6E}">
      <dgm:prSet custT="1"/>
      <dgm:spPr/>
      <dgm:t>
        <a:bodyPr/>
        <a:lstStyle/>
        <a:p>
          <a:r>
            <a:rPr lang="pt-BR" sz="2000" dirty="0"/>
            <a:t>Criação do Núcleo de Gestão de Riscos e Integridade da CGU</a:t>
          </a:r>
        </a:p>
      </dgm:t>
    </dgm:pt>
    <dgm:pt modelId="{3F758693-EBB5-474A-A617-E4E393611062}" type="parTrans" cxnId="{19192DC2-A11B-40BD-846C-A58CF406A0EA}">
      <dgm:prSet/>
      <dgm:spPr/>
      <dgm:t>
        <a:bodyPr/>
        <a:lstStyle/>
        <a:p>
          <a:endParaRPr lang="pt-BR" sz="2000"/>
        </a:p>
      </dgm:t>
    </dgm:pt>
    <dgm:pt modelId="{A1FEF9E9-877A-4951-8AFA-03CE799549C3}" type="sibTrans" cxnId="{19192DC2-A11B-40BD-846C-A58CF406A0EA}">
      <dgm:prSet/>
      <dgm:spPr/>
      <dgm:t>
        <a:bodyPr/>
        <a:lstStyle/>
        <a:p>
          <a:endParaRPr lang="pt-BR" sz="2000"/>
        </a:p>
      </dgm:t>
    </dgm:pt>
    <dgm:pt modelId="{036029BD-6E4C-4036-BD17-0D53391DCFEC}">
      <dgm:prSet custT="1"/>
      <dgm:spPr/>
      <dgm:t>
        <a:bodyPr/>
        <a:lstStyle/>
        <a:p>
          <a:r>
            <a:rPr lang="pt-BR" sz="2000" dirty="0"/>
            <a:t>Atribuição das atividades de auditoria interna à </a:t>
          </a:r>
          <a:r>
            <a:rPr lang="pt-BR" sz="2000" dirty="0" err="1"/>
            <a:t>Ciset</a:t>
          </a:r>
          <a:r>
            <a:rPr lang="pt-BR" sz="2000" dirty="0"/>
            <a:t>-PR (Lei nº 13.844/2019 )</a:t>
          </a:r>
        </a:p>
      </dgm:t>
    </dgm:pt>
    <dgm:pt modelId="{E6B9E94B-4756-4BFE-A069-C3FE8582BD9A}" type="parTrans" cxnId="{49EABF15-E870-4070-BB29-E5FA228F73E2}">
      <dgm:prSet/>
      <dgm:spPr/>
      <dgm:t>
        <a:bodyPr/>
        <a:lstStyle/>
        <a:p>
          <a:endParaRPr lang="pt-BR" sz="2000"/>
        </a:p>
      </dgm:t>
    </dgm:pt>
    <dgm:pt modelId="{A79F3DFD-AB6B-46C6-9946-0DE4EDC350DF}" type="sibTrans" cxnId="{49EABF15-E870-4070-BB29-E5FA228F73E2}">
      <dgm:prSet/>
      <dgm:spPr/>
      <dgm:t>
        <a:bodyPr/>
        <a:lstStyle/>
        <a:p>
          <a:endParaRPr lang="pt-BR" sz="2000"/>
        </a:p>
      </dgm:t>
    </dgm:pt>
    <dgm:pt modelId="{481CE293-9F90-4EE3-BF82-C4F0E7AB8328}">
      <dgm:prSet custT="1"/>
      <dgm:spPr/>
      <dgm:t>
        <a:bodyPr/>
        <a:lstStyle/>
        <a:p>
          <a:r>
            <a:rPr lang="pt-BR" sz="2000" dirty="0"/>
            <a:t>Reuniões com o Comitê de Governança Interna</a:t>
          </a:r>
        </a:p>
      </dgm:t>
    </dgm:pt>
    <dgm:pt modelId="{6FB0F2C7-ACE3-48F9-A63E-B786AA3FD3C4}" type="parTrans" cxnId="{F1C1D5A1-B1F3-4E3A-B458-2F5DEAC593F7}">
      <dgm:prSet/>
      <dgm:spPr/>
      <dgm:t>
        <a:bodyPr/>
        <a:lstStyle/>
        <a:p>
          <a:endParaRPr lang="pt-BR" sz="2000"/>
        </a:p>
      </dgm:t>
    </dgm:pt>
    <dgm:pt modelId="{F5D75DB8-0F0D-4AED-8B1D-9287A2BA1375}" type="sibTrans" cxnId="{F1C1D5A1-B1F3-4E3A-B458-2F5DEAC593F7}">
      <dgm:prSet/>
      <dgm:spPr/>
      <dgm:t>
        <a:bodyPr/>
        <a:lstStyle/>
        <a:p>
          <a:endParaRPr lang="pt-BR" sz="2000"/>
        </a:p>
      </dgm:t>
    </dgm:pt>
    <dgm:pt modelId="{7AF4D11B-E39E-4DC3-8397-BA58A4302D1D}">
      <dgm:prSet custT="1"/>
      <dgm:spPr/>
      <dgm:t>
        <a:bodyPr/>
        <a:lstStyle/>
        <a:p>
          <a:r>
            <a:rPr lang="pt-BR" sz="2000"/>
            <a:t>Declarações da Alta Administração</a:t>
          </a:r>
        </a:p>
      </dgm:t>
    </dgm:pt>
    <dgm:pt modelId="{F73C72AA-AFBA-4E33-B5AB-05298D60D3D0}" type="parTrans" cxnId="{3C0C7ED9-B497-4311-A4DB-0157441EE315}">
      <dgm:prSet/>
      <dgm:spPr/>
      <dgm:t>
        <a:bodyPr/>
        <a:lstStyle/>
        <a:p>
          <a:endParaRPr lang="pt-BR" sz="2000"/>
        </a:p>
      </dgm:t>
    </dgm:pt>
    <dgm:pt modelId="{9302B6CF-5B2B-46D8-841B-38DE65269D6C}" type="sibTrans" cxnId="{3C0C7ED9-B497-4311-A4DB-0157441EE315}">
      <dgm:prSet/>
      <dgm:spPr/>
      <dgm:t>
        <a:bodyPr/>
        <a:lstStyle/>
        <a:p>
          <a:endParaRPr lang="pt-BR" sz="2000"/>
        </a:p>
      </dgm:t>
    </dgm:pt>
    <dgm:pt modelId="{D89E61E5-7913-4D61-A464-62CC5E118533}">
      <dgm:prSet custT="1"/>
      <dgm:spPr/>
      <dgm:t>
        <a:bodyPr/>
        <a:lstStyle/>
        <a:p>
          <a:r>
            <a:rPr lang="pt-BR" sz="2000"/>
            <a:t>Monitoramento dos riscos da organização</a:t>
          </a:r>
        </a:p>
      </dgm:t>
    </dgm:pt>
    <dgm:pt modelId="{48FA032E-82DB-4F78-801D-C59A21D1DB63}" type="parTrans" cxnId="{1D1D7F37-09C6-45B9-896C-442F30301C20}">
      <dgm:prSet/>
      <dgm:spPr/>
      <dgm:t>
        <a:bodyPr/>
        <a:lstStyle/>
        <a:p>
          <a:endParaRPr lang="pt-BR" sz="2000"/>
        </a:p>
      </dgm:t>
    </dgm:pt>
    <dgm:pt modelId="{F9189A37-739C-40D8-985C-769DAEFCA3A9}" type="sibTrans" cxnId="{1D1D7F37-09C6-45B9-896C-442F30301C20}">
      <dgm:prSet/>
      <dgm:spPr/>
      <dgm:t>
        <a:bodyPr/>
        <a:lstStyle/>
        <a:p>
          <a:endParaRPr lang="pt-BR" sz="2000"/>
        </a:p>
      </dgm:t>
    </dgm:pt>
    <dgm:pt modelId="{55452DEA-1F06-4F9D-ACB8-664EA4C21BF2}">
      <dgm:prSet phldrT="[Texto]" custT="1"/>
      <dgm:spPr/>
      <dgm:t>
        <a:bodyPr/>
        <a:lstStyle/>
        <a:p>
          <a:r>
            <a:rPr lang="pt-BR" sz="2000"/>
            <a:t>Criação do Programa de Integridade da CGU</a:t>
          </a:r>
        </a:p>
      </dgm:t>
    </dgm:pt>
    <dgm:pt modelId="{9AE05261-DDAA-498A-9245-D27786CBA8C2}" type="parTrans" cxnId="{FA7FB87D-B057-402F-A032-E00E55CFF757}">
      <dgm:prSet/>
      <dgm:spPr/>
      <dgm:t>
        <a:bodyPr/>
        <a:lstStyle/>
        <a:p>
          <a:endParaRPr lang="pt-BR" sz="2000"/>
        </a:p>
      </dgm:t>
    </dgm:pt>
    <dgm:pt modelId="{9A946199-8527-4D1E-B1F9-E191059567C6}" type="sibTrans" cxnId="{FA7FB87D-B057-402F-A032-E00E55CFF757}">
      <dgm:prSet/>
      <dgm:spPr/>
      <dgm:t>
        <a:bodyPr/>
        <a:lstStyle/>
        <a:p>
          <a:endParaRPr lang="pt-BR" sz="2000"/>
        </a:p>
      </dgm:t>
    </dgm:pt>
    <dgm:pt modelId="{12BC3553-429F-40E4-B727-F4A3B40DD7DC}">
      <dgm:prSet custT="1"/>
      <dgm:spPr/>
      <dgm:t>
        <a:bodyPr/>
        <a:lstStyle/>
        <a:p>
          <a:r>
            <a:rPr lang="pt-BR" sz="2000"/>
            <a:t>Fortalecimento das instâncias de integridade</a:t>
          </a:r>
        </a:p>
      </dgm:t>
    </dgm:pt>
    <dgm:pt modelId="{29C0EABC-856D-4D09-A100-25B5D76CB4B3}" type="parTrans" cxnId="{5CEAB306-548B-4502-9E8D-B2C10DA5765D}">
      <dgm:prSet/>
      <dgm:spPr/>
      <dgm:t>
        <a:bodyPr/>
        <a:lstStyle/>
        <a:p>
          <a:endParaRPr lang="pt-BR" sz="2000"/>
        </a:p>
      </dgm:t>
    </dgm:pt>
    <dgm:pt modelId="{0930C075-0312-4A7D-A026-AEF0283EA973}" type="sibTrans" cxnId="{5CEAB306-548B-4502-9E8D-B2C10DA5765D}">
      <dgm:prSet/>
      <dgm:spPr/>
      <dgm:t>
        <a:bodyPr/>
        <a:lstStyle/>
        <a:p>
          <a:endParaRPr lang="pt-BR" sz="2000"/>
        </a:p>
      </dgm:t>
    </dgm:pt>
    <dgm:pt modelId="{EB3783ED-F74C-4944-B207-DE171F397896}" type="pres">
      <dgm:prSet presAssocID="{7ECB8ECB-BDB1-47F0-B212-246C13F13A44}" presName="vert0" presStyleCnt="0">
        <dgm:presLayoutVars>
          <dgm:dir/>
          <dgm:animOne val="branch"/>
          <dgm:animLvl val="lvl"/>
        </dgm:presLayoutVars>
      </dgm:prSet>
      <dgm:spPr/>
    </dgm:pt>
    <dgm:pt modelId="{2F4D6246-AF94-40ED-8519-6DBB92ABBFBF}" type="pres">
      <dgm:prSet presAssocID="{37CCEBA9-604A-4CDF-A190-88587EB729E5}" presName="thickLine" presStyleLbl="alignNode1" presStyleIdx="0" presStyleCnt="8" custLinFactNeighborY="-69317"/>
      <dgm:spPr/>
    </dgm:pt>
    <dgm:pt modelId="{CB9EF0F0-14CE-45B4-8BE9-260F506BB9C0}" type="pres">
      <dgm:prSet presAssocID="{37CCEBA9-604A-4CDF-A190-88587EB729E5}" presName="horz1" presStyleCnt="0"/>
      <dgm:spPr/>
    </dgm:pt>
    <dgm:pt modelId="{121AE1C7-B489-41A2-8F38-DA37230A49DE}" type="pres">
      <dgm:prSet presAssocID="{37CCEBA9-604A-4CDF-A190-88587EB729E5}" presName="tx1" presStyleLbl="revTx" presStyleIdx="0" presStyleCnt="8" custLinFactNeighborX="22157" custLinFactNeighborY="-80007"/>
      <dgm:spPr/>
    </dgm:pt>
    <dgm:pt modelId="{61E50041-7D80-4655-BD81-01472721ECB8}" type="pres">
      <dgm:prSet presAssocID="{37CCEBA9-604A-4CDF-A190-88587EB729E5}" presName="vert1" presStyleCnt="0"/>
      <dgm:spPr/>
    </dgm:pt>
    <dgm:pt modelId="{CB1996EE-1BF1-49A3-9BE7-8054C7819ABD}" type="pres">
      <dgm:prSet presAssocID="{55452DEA-1F06-4F9D-ACB8-664EA4C21BF2}" presName="thickLine" presStyleLbl="alignNode1" presStyleIdx="1" presStyleCnt="8"/>
      <dgm:spPr/>
    </dgm:pt>
    <dgm:pt modelId="{707DD39E-7081-44BF-B41E-E48039719DD6}" type="pres">
      <dgm:prSet presAssocID="{55452DEA-1F06-4F9D-ACB8-664EA4C21BF2}" presName="horz1" presStyleCnt="0"/>
      <dgm:spPr/>
    </dgm:pt>
    <dgm:pt modelId="{57F4642A-689D-4C26-AB77-A83BF3DAD68A}" type="pres">
      <dgm:prSet presAssocID="{55452DEA-1F06-4F9D-ACB8-664EA4C21BF2}" presName="tx1" presStyleLbl="revTx" presStyleIdx="1" presStyleCnt="8"/>
      <dgm:spPr/>
    </dgm:pt>
    <dgm:pt modelId="{97856989-5945-43F0-A491-792C93C0780C}" type="pres">
      <dgm:prSet presAssocID="{55452DEA-1F06-4F9D-ACB8-664EA4C21BF2}" presName="vert1" presStyleCnt="0"/>
      <dgm:spPr/>
    </dgm:pt>
    <dgm:pt modelId="{44669DF7-6D48-41FA-9A77-7BB6DF50ADF0}" type="pres">
      <dgm:prSet presAssocID="{E7C86A10-C018-4F25-A060-F198EF3F1E6E}" presName="thickLine" presStyleLbl="alignNode1" presStyleIdx="2" presStyleCnt="8"/>
      <dgm:spPr/>
    </dgm:pt>
    <dgm:pt modelId="{158D2A88-082F-47FB-B875-4C801E14E14A}" type="pres">
      <dgm:prSet presAssocID="{E7C86A10-C018-4F25-A060-F198EF3F1E6E}" presName="horz1" presStyleCnt="0"/>
      <dgm:spPr/>
    </dgm:pt>
    <dgm:pt modelId="{3DCF0916-8CA8-460C-BCCF-7C61D8C93FB2}" type="pres">
      <dgm:prSet presAssocID="{E7C86A10-C018-4F25-A060-F198EF3F1E6E}" presName="tx1" presStyleLbl="revTx" presStyleIdx="2" presStyleCnt="8"/>
      <dgm:spPr/>
    </dgm:pt>
    <dgm:pt modelId="{F4D2954C-C90E-4DE8-A623-7FFEACE1E458}" type="pres">
      <dgm:prSet presAssocID="{E7C86A10-C018-4F25-A060-F198EF3F1E6E}" presName="vert1" presStyleCnt="0"/>
      <dgm:spPr/>
    </dgm:pt>
    <dgm:pt modelId="{18BED5A1-772A-417B-97E7-B428745A065B}" type="pres">
      <dgm:prSet presAssocID="{12BC3553-429F-40E4-B727-F4A3B40DD7DC}" presName="thickLine" presStyleLbl="alignNode1" presStyleIdx="3" presStyleCnt="8"/>
      <dgm:spPr/>
    </dgm:pt>
    <dgm:pt modelId="{5048682C-48AC-4E43-83DD-CD614CD0C371}" type="pres">
      <dgm:prSet presAssocID="{12BC3553-429F-40E4-B727-F4A3B40DD7DC}" presName="horz1" presStyleCnt="0"/>
      <dgm:spPr/>
    </dgm:pt>
    <dgm:pt modelId="{37AE0267-623F-4758-9F31-28386703EE66}" type="pres">
      <dgm:prSet presAssocID="{12BC3553-429F-40E4-B727-F4A3B40DD7DC}" presName="tx1" presStyleLbl="revTx" presStyleIdx="3" presStyleCnt="8"/>
      <dgm:spPr/>
    </dgm:pt>
    <dgm:pt modelId="{4726C652-C17B-4502-98CD-AFB154935643}" type="pres">
      <dgm:prSet presAssocID="{12BC3553-429F-40E4-B727-F4A3B40DD7DC}" presName="vert1" presStyleCnt="0"/>
      <dgm:spPr/>
    </dgm:pt>
    <dgm:pt modelId="{10EA97C7-DFBE-48F0-A0A6-80293EDF464D}" type="pres">
      <dgm:prSet presAssocID="{481CE293-9F90-4EE3-BF82-C4F0E7AB8328}" presName="thickLine" presStyleLbl="alignNode1" presStyleIdx="4" presStyleCnt="8"/>
      <dgm:spPr/>
    </dgm:pt>
    <dgm:pt modelId="{DB134AEE-3D53-4488-859A-5771083698B3}" type="pres">
      <dgm:prSet presAssocID="{481CE293-9F90-4EE3-BF82-C4F0E7AB8328}" presName="horz1" presStyleCnt="0"/>
      <dgm:spPr/>
    </dgm:pt>
    <dgm:pt modelId="{377B4AAD-E104-4951-96C3-5223E5E52165}" type="pres">
      <dgm:prSet presAssocID="{481CE293-9F90-4EE3-BF82-C4F0E7AB8328}" presName="tx1" presStyleLbl="revTx" presStyleIdx="4" presStyleCnt="8"/>
      <dgm:spPr/>
    </dgm:pt>
    <dgm:pt modelId="{96C2680F-C1C9-4CA4-A8BB-8D670AE61F9F}" type="pres">
      <dgm:prSet presAssocID="{481CE293-9F90-4EE3-BF82-C4F0E7AB8328}" presName="vert1" presStyleCnt="0"/>
      <dgm:spPr/>
    </dgm:pt>
    <dgm:pt modelId="{795DC284-8DF5-4EDC-AB6E-92CCD46A3727}" type="pres">
      <dgm:prSet presAssocID="{036029BD-6E4C-4036-BD17-0D53391DCFEC}" presName="thickLine" presStyleLbl="alignNode1" presStyleIdx="5" presStyleCnt="8"/>
      <dgm:spPr/>
    </dgm:pt>
    <dgm:pt modelId="{5AA7EB0B-39AB-4B4E-9834-DCD2D13B7063}" type="pres">
      <dgm:prSet presAssocID="{036029BD-6E4C-4036-BD17-0D53391DCFEC}" presName="horz1" presStyleCnt="0"/>
      <dgm:spPr/>
    </dgm:pt>
    <dgm:pt modelId="{07A591BE-539F-4543-83EF-6334EFFE1076}" type="pres">
      <dgm:prSet presAssocID="{036029BD-6E4C-4036-BD17-0D53391DCFEC}" presName="tx1" presStyleLbl="revTx" presStyleIdx="5" presStyleCnt="8"/>
      <dgm:spPr/>
    </dgm:pt>
    <dgm:pt modelId="{A2EBE6AF-1259-445F-9F4F-84C0F5624B9E}" type="pres">
      <dgm:prSet presAssocID="{036029BD-6E4C-4036-BD17-0D53391DCFEC}" presName="vert1" presStyleCnt="0"/>
      <dgm:spPr/>
    </dgm:pt>
    <dgm:pt modelId="{869C563E-659B-419A-B66E-623EF5ADFD1C}" type="pres">
      <dgm:prSet presAssocID="{7AF4D11B-E39E-4DC3-8397-BA58A4302D1D}" presName="thickLine" presStyleLbl="alignNode1" presStyleIdx="6" presStyleCnt="8"/>
      <dgm:spPr/>
    </dgm:pt>
    <dgm:pt modelId="{9907C023-DADA-41F6-994F-0DCB31B44481}" type="pres">
      <dgm:prSet presAssocID="{7AF4D11B-E39E-4DC3-8397-BA58A4302D1D}" presName="horz1" presStyleCnt="0"/>
      <dgm:spPr/>
    </dgm:pt>
    <dgm:pt modelId="{4058D2C0-3927-49EA-A51F-7AED7AFAF73E}" type="pres">
      <dgm:prSet presAssocID="{7AF4D11B-E39E-4DC3-8397-BA58A4302D1D}" presName="tx1" presStyleLbl="revTx" presStyleIdx="6" presStyleCnt="8"/>
      <dgm:spPr/>
    </dgm:pt>
    <dgm:pt modelId="{52F50FCB-218D-4B44-B04E-8044CEBBAFC6}" type="pres">
      <dgm:prSet presAssocID="{7AF4D11B-E39E-4DC3-8397-BA58A4302D1D}" presName="vert1" presStyleCnt="0"/>
      <dgm:spPr/>
    </dgm:pt>
    <dgm:pt modelId="{CA309002-317D-4D99-B1A5-23572954F2B6}" type="pres">
      <dgm:prSet presAssocID="{D89E61E5-7913-4D61-A464-62CC5E118533}" presName="thickLine" presStyleLbl="alignNode1" presStyleIdx="7" presStyleCnt="8"/>
      <dgm:spPr/>
    </dgm:pt>
    <dgm:pt modelId="{9D25BA1A-60AD-4C75-B393-49EEECFBCDBA}" type="pres">
      <dgm:prSet presAssocID="{D89E61E5-7913-4D61-A464-62CC5E118533}" presName="horz1" presStyleCnt="0"/>
      <dgm:spPr/>
    </dgm:pt>
    <dgm:pt modelId="{8AD87421-194C-4ACC-AF8B-73327589A4F9}" type="pres">
      <dgm:prSet presAssocID="{D89E61E5-7913-4D61-A464-62CC5E118533}" presName="tx1" presStyleLbl="revTx" presStyleIdx="7" presStyleCnt="8"/>
      <dgm:spPr/>
    </dgm:pt>
    <dgm:pt modelId="{B64AE96F-6440-455E-AAEC-E4754CE29115}" type="pres">
      <dgm:prSet presAssocID="{D89E61E5-7913-4D61-A464-62CC5E118533}" presName="vert1" presStyleCnt="0"/>
      <dgm:spPr/>
    </dgm:pt>
  </dgm:ptLst>
  <dgm:cxnLst>
    <dgm:cxn modelId="{5CEAB306-548B-4502-9E8D-B2C10DA5765D}" srcId="{7ECB8ECB-BDB1-47F0-B212-246C13F13A44}" destId="{12BC3553-429F-40E4-B727-F4A3B40DD7DC}" srcOrd="3" destOrd="0" parTransId="{29C0EABC-856D-4D09-A100-25B5D76CB4B3}" sibTransId="{0930C075-0312-4A7D-A026-AEF0283EA973}"/>
    <dgm:cxn modelId="{DA124608-E252-46D7-9878-89DE3D317A49}" type="presOf" srcId="{12BC3553-429F-40E4-B727-F4A3B40DD7DC}" destId="{37AE0267-623F-4758-9F31-28386703EE66}" srcOrd="0" destOrd="0" presId="urn:microsoft.com/office/officeart/2008/layout/LinedList"/>
    <dgm:cxn modelId="{8A15540B-BA49-4514-B729-2BCC2273138C}" type="presOf" srcId="{D89E61E5-7913-4D61-A464-62CC5E118533}" destId="{8AD87421-194C-4ACC-AF8B-73327589A4F9}" srcOrd="0" destOrd="0" presId="urn:microsoft.com/office/officeart/2008/layout/LinedList"/>
    <dgm:cxn modelId="{49EABF15-E870-4070-BB29-E5FA228F73E2}" srcId="{7ECB8ECB-BDB1-47F0-B212-246C13F13A44}" destId="{036029BD-6E4C-4036-BD17-0D53391DCFEC}" srcOrd="5" destOrd="0" parTransId="{E6B9E94B-4756-4BFE-A069-C3FE8582BD9A}" sibTransId="{A79F3DFD-AB6B-46C6-9946-0DE4EDC350DF}"/>
    <dgm:cxn modelId="{74FD9F29-E321-4978-B3C1-F1BC7E3549CF}" type="presOf" srcId="{E7C86A10-C018-4F25-A060-F198EF3F1E6E}" destId="{3DCF0916-8CA8-460C-BCCF-7C61D8C93FB2}" srcOrd="0" destOrd="0" presId="urn:microsoft.com/office/officeart/2008/layout/LinedList"/>
    <dgm:cxn modelId="{1D1D7F37-09C6-45B9-896C-442F30301C20}" srcId="{7ECB8ECB-BDB1-47F0-B212-246C13F13A44}" destId="{D89E61E5-7913-4D61-A464-62CC5E118533}" srcOrd="7" destOrd="0" parTransId="{48FA032E-82DB-4F78-801D-C59A21D1DB63}" sibTransId="{F9189A37-739C-40D8-985C-769DAEFCA3A9}"/>
    <dgm:cxn modelId="{9DCFD666-C7B0-48DC-B6F8-6A9ED5A4F00C}" type="presOf" srcId="{55452DEA-1F06-4F9D-ACB8-664EA4C21BF2}" destId="{57F4642A-689D-4C26-AB77-A83BF3DAD68A}" srcOrd="0" destOrd="0" presId="urn:microsoft.com/office/officeart/2008/layout/LinedList"/>
    <dgm:cxn modelId="{FA7FB87D-B057-402F-A032-E00E55CFF757}" srcId="{7ECB8ECB-BDB1-47F0-B212-246C13F13A44}" destId="{55452DEA-1F06-4F9D-ACB8-664EA4C21BF2}" srcOrd="1" destOrd="0" parTransId="{9AE05261-DDAA-498A-9245-D27786CBA8C2}" sibTransId="{9A946199-8527-4D1E-B1F9-E191059567C6}"/>
    <dgm:cxn modelId="{F1C1D5A1-B1F3-4E3A-B458-2F5DEAC593F7}" srcId="{7ECB8ECB-BDB1-47F0-B212-246C13F13A44}" destId="{481CE293-9F90-4EE3-BF82-C4F0E7AB8328}" srcOrd="4" destOrd="0" parTransId="{6FB0F2C7-ACE3-48F9-A63E-B786AA3FD3C4}" sibTransId="{F5D75DB8-0F0D-4AED-8B1D-9287A2BA1375}"/>
    <dgm:cxn modelId="{6216DCBD-DAC5-4194-A300-9EA75D37B6C3}" srcId="{7ECB8ECB-BDB1-47F0-B212-246C13F13A44}" destId="{37CCEBA9-604A-4CDF-A190-88587EB729E5}" srcOrd="0" destOrd="0" parTransId="{C40083A9-C42E-439B-A2CE-8DCE2A52D6D4}" sibTransId="{BC4DABBC-2EC2-43D5-87E8-479CB5CC0A17}"/>
    <dgm:cxn modelId="{19192DC2-A11B-40BD-846C-A58CF406A0EA}" srcId="{7ECB8ECB-BDB1-47F0-B212-246C13F13A44}" destId="{E7C86A10-C018-4F25-A060-F198EF3F1E6E}" srcOrd="2" destOrd="0" parTransId="{3F758693-EBB5-474A-A617-E4E393611062}" sibTransId="{A1FEF9E9-877A-4951-8AFA-03CE799549C3}"/>
    <dgm:cxn modelId="{BC5D50C7-16B1-4124-A91A-46BF59315100}" type="presOf" srcId="{37CCEBA9-604A-4CDF-A190-88587EB729E5}" destId="{121AE1C7-B489-41A2-8F38-DA37230A49DE}" srcOrd="0" destOrd="0" presId="urn:microsoft.com/office/officeart/2008/layout/LinedList"/>
    <dgm:cxn modelId="{69D648D5-4893-42E3-BD14-0E1BE549656E}" type="presOf" srcId="{036029BD-6E4C-4036-BD17-0D53391DCFEC}" destId="{07A591BE-539F-4543-83EF-6334EFFE1076}" srcOrd="0" destOrd="0" presId="urn:microsoft.com/office/officeart/2008/layout/LinedList"/>
    <dgm:cxn modelId="{141FCED8-04CB-4DB1-9777-C27EC62B8027}" type="presOf" srcId="{7AF4D11B-E39E-4DC3-8397-BA58A4302D1D}" destId="{4058D2C0-3927-49EA-A51F-7AED7AFAF73E}" srcOrd="0" destOrd="0" presId="urn:microsoft.com/office/officeart/2008/layout/LinedList"/>
    <dgm:cxn modelId="{3C0C7ED9-B497-4311-A4DB-0157441EE315}" srcId="{7ECB8ECB-BDB1-47F0-B212-246C13F13A44}" destId="{7AF4D11B-E39E-4DC3-8397-BA58A4302D1D}" srcOrd="6" destOrd="0" parTransId="{F73C72AA-AFBA-4E33-B5AB-05298D60D3D0}" sibTransId="{9302B6CF-5B2B-46D8-841B-38DE65269D6C}"/>
    <dgm:cxn modelId="{C5AA06F2-1D19-401F-A2D3-AAB900C73891}" type="presOf" srcId="{481CE293-9F90-4EE3-BF82-C4F0E7AB8328}" destId="{377B4AAD-E104-4951-96C3-5223E5E52165}" srcOrd="0" destOrd="0" presId="urn:microsoft.com/office/officeart/2008/layout/LinedList"/>
    <dgm:cxn modelId="{0C4F47FD-3C54-4FE1-8714-088CD515804F}" type="presOf" srcId="{7ECB8ECB-BDB1-47F0-B212-246C13F13A44}" destId="{EB3783ED-F74C-4944-B207-DE171F397896}" srcOrd="0" destOrd="0" presId="urn:microsoft.com/office/officeart/2008/layout/LinedList"/>
    <dgm:cxn modelId="{15ECDCE7-1406-4175-84B2-1026C762CFAB}" type="presParOf" srcId="{EB3783ED-F74C-4944-B207-DE171F397896}" destId="{2F4D6246-AF94-40ED-8519-6DBB92ABBFBF}" srcOrd="0" destOrd="0" presId="urn:microsoft.com/office/officeart/2008/layout/LinedList"/>
    <dgm:cxn modelId="{1E3B6C36-3F69-4232-80DA-F100BA9C0A41}" type="presParOf" srcId="{EB3783ED-F74C-4944-B207-DE171F397896}" destId="{CB9EF0F0-14CE-45B4-8BE9-260F506BB9C0}" srcOrd="1" destOrd="0" presId="urn:microsoft.com/office/officeart/2008/layout/LinedList"/>
    <dgm:cxn modelId="{8B642C24-651D-4954-BD64-23F704C5F4D4}" type="presParOf" srcId="{CB9EF0F0-14CE-45B4-8BE9-260F506BB9C0}" destId="{121AE1C7-B489-41A2-8F38-DA37230A49DE}" srcOrd="0" destOrd="0" presId="urn:microsoft.com/office/officeart/2008/layout/LinedList"/>
    <dgm:cxn modelId="{D7153C40-2234-4238-BF52-70D4ECFD2954}" type="presParOf" srcId="{CB9EF0F0-14CE-45B4-8BE9-260F506BB9C0}" destId="{61E50041-7D80-4655-BD81-01472721ECB8}" srcOrd="1" destOrd="0" presId="urn:microsoft.com/office/officeart/2008/layout/LinedList"/>
    <dgm:cxn modelId="{943B8E61-15AA-4AE3-9922-2D16BD343E6C}" type="presParOf" srcId="{EB3783ED-F74C-4944-B207-DE171F397896}" destId="{CB1996EE-1BF1-49A3-9BE7-8054C7819ABD}" srcOrd="2" destOrd="0" presId="urn:microsoft.com/office/officeart/2008/layout/LinedList"/>
    <dgm:cxn modelId="{12104A85-819A-408D-887C-454507D9827C}" type="presParOf" srcId="{EB3783ED-F74C-4944-B207-DE171F397896}" destId="{707DD39E-7081-44BF-B41E-E48039719DD6}" srcOrd="3" destOrd="0" presId="urn:microsoft.com/office/officeart/2008/layout/LinedList"/>
    <dgm:cxn modelId="{BCD04D2E-30DD-4EF6-96AD-57ED50AACCE0}" type="presParOf" srcId="{707DD39E-7081-44BF-B41E-E48039719DD6}" destId="{57F4642A-689D-4C26-AB77-A83BF3DAD68A}" srcOrd="0" destOrd="0" presId="urn:microsoft.com/office/officeart/2008/layout/LinedList"/>
    <dgm:cxn modelId="{4F0E3FDD-D67F-48E9-90AE-5168FD3649F3}" type="presParOf" srcId="{707DD39E-7081-44BF-B41E-E48039719DD6}" destId="{97856989-5945-43F0-A491-792C93C0780C}" srcOrd="1" destOrd="0" presId="urn:microsoft.com/office/officeart/2008/layout/LinedList"/>
    <dgm:cxn modelId="{20B7C67D-D817-4CDB-9738-4EF4FB19E4EA}" type="presParOf" srcId="{EB3783ED-F74C-4944-B207-DE171F397896}" destId="{44669DF7-6D48-41FA-9A77-7BB6DF50ADF0}" srcOrd="4" destOrd="0" presId="urn:microsoft.com/office/officeart/2008/layout/LinedList"/>
    <dgm:cxn modelId="{B5DD5BDD-4516-4CB8-B0A7-37D8FD5958AE}" type="presParOf" srcId="{EB3783ED-F74C-4944-B207-DE171F397896}" destId="{158D2A88-082F-47FB-B875-4C801E14E14A}" srcOrd="5" destOrd="0" presId="urn:microsoft.com/office/officeart/2008/layout/LinedList"/>
    <dgm:cxn modelId="{62213F6C-D9A2-4D59-8A03-F0B97B00E3DC}" type="presParOf" srcId="{158D2A88-082F-47FB-B875-4C801E14E14A}" destId="{3DCF0916-8CA8-460C-BCCF-7C61D8C93FB2}" srcOrd="0" destOrd="0" presId="urn:microsoft.com/office/officeart/2008/layout/LinedList"/>
    <dgm:cxn modelId="{12D56233-5CC0-4B07-9286-8A16F60A229D}" type="presParOf" srcId="{158D2A88-082F-47FB-B875-4C801E14E14A}" destId="{F4D2954C-C90E-4DE8-A623-7FFEACE1E458}" srcOrd="1" destOrd="0" presId="urn:microsoft.com/office/officeart/2008/layout/LinedList"/>
    <dgm:cxn modelId="{4C051CD9-777F-4E2A-9EB6-CEFEC315E3BF}" type="presParOf" srcId="{EB3783ED-F74C-4944-B207-DE171F397896}" destId="{18BED5A1-772A-417B-97E7-B428745A065B}" srcOrd="6" destOrd="0" presId="urn:microsoft.com/office/officeart/2008/layout/LinedList"/>
    <dgm:cxn modelId="{CE618621-F286-4F83-8BB8-1B509A312BC9}" type="presParOf" srcId="{EB3783ED-F74C-4944-B207-DE171F397896}" destId="{5048682C-48AC-4E43-83DD-CD614CD0C371}" srcOrd="7" destOrd="0" presId="urn:microsoft.com/office/officeart/2008/layout/LinedList"/>
    <dgm:cxn modelId="{C0040242-2BA7-4324-9C49-245339D3F012}" type="presParOf" srcId="{5048682C-48AC-4E43-83DD-CD614CD0C371}" destId="{37AE0267-623F-4758-9F31-28386703EE66}" srcOrd="0" destOrd="0" presId="urn:microsoft.com/office/officeart/2008/layout/LinedList"/>
    <dgm:cxn modelId="{67D978CF-AC1D-4962-BD67-ABC778626F4F}" type="presParOf" srcId="{5048682C-48AC-4E43-83DD-CD614CD0C371}" destId="{4726C652-C17B-4502-98CD-AFB154935643}" srcOrd="1" destOrd="0" presId="urn:microsoft.com/office/officeart/2008/layout/LinedList"/>
    <dgm:cxn modelId="{4EFAAB60-7105-4222-B50C-CAC19761CEA8}" type="presParOf" srcId="{EB3783ED-F74C-4944-B207-DE171F397896}" destId="{10EA97C7-DFBE-48F0-A0A6-80293EDF464D}" srcOrd="8" destOrd="0" presId="urn:microsoft.com/office/officeart/2008/layout/LinedList"/>
    <dgm:cxn modelId="{746B5C77-21ED-4975-B312-3B591CA315B3}" type="presParOf" srcId="{EB3783ED-F74C-4944-B207-DE171F397896}" destId="{DB134AEE-3D53-4488-859A-5771083698B3}" srcOrd="9" destOrd="0" presId="urn:microsoft.com/office/officeart/2008/layout/LinedList"/>
    <dgm:cxn modelId="{17A6B78B-C0E4-4A51-8AE6-F3210F3EA3A6}" type="presParOf" srcId="{DB134AEE-3D53-4488-859A-5771083698B3}" destId="{377B4AAD-E104-4951-96C3-5223E5E52165}" srcOrd="0" destOrd="0" presId="urn:microsoft.com/office/officeart/2008/layout/LinedList"/>
    <dgm:cxn modelId="{8FD0CBF3-ECB1-4D8D-A3EF-5BF3134FEBAA}" type="presParOf" srcId="{DB134AEE-3D53-4488-859A-5771083698B3}" destId="{96C2680F-C1C9-4CA4-A8BB-8D670AE61F9F}" srcOrd="1" destOrd="0" presId="urn:microsoft.com/office/officeart/2008/layout/LinedList"/>
    <dgm:cxn modelId="{60835F9B-9FB0-430B-B3F1-76B45577F084}" type="presParOf" srcId="{EB3783ED-F74C-4944-B207-DE171F397896}" destId="{795DC284-8DF5-4EDC-AB6E-92CCD46A3727}" srcOrd="10" destOrd="0" presId="urn:microsoft.com/office/officeart/2008/layout/LinedList"/>
    <dgm:cxn modelId="{14ABEA78-95A1-4ECA-B56A-B48C575805D2}" type="presParOf" srcId="{EB3783ED-F74C-4944-B207-DE171F397896}" destId="{5AA7EB0B-39AB-4B4E-9834-DCD2D13B7063}" srcOrd="11" destOrd="0" presId="urn:microsoft.com/office/officeart/2008/layout/LinedList"/>
    <dgm:cxn modelId="{0A68CC59-D0F2-4230-8ADD-29095FFC9854}" type="presParOf" srcId="{5AA7EB0B-39AB-4B4E-9834-DCD2D13B7063}" destId="{07A591BE-539F-4543-83EF-6334EFFE1076}" srcOrd="0" destOrd="0" presId="urn:microsoft.com/office/officeart/2008/layout/LinedList"/>
    <dgm:cxn modelId="{553BFA04-B73A-4956-BA58-C975395B5991}" type="presParOf" srcId="{5AA7EB0B-39AB-4B4E-9834-DCD2D13B7063}" destId="{A2EBE6AF-1259-445F-9F4F-84C0F5624B9E}" srcOrd="1" destOrd="0" presId="urn:microsoft.com/office/officeart/2008/layout/LinedList"/>
    <dgm:cxn modelId="{3B15163A-DB3A-417C-9506-6ABE8193AAED}" type="presParOf" srcId="{EB3783ED-F74C-4944-B207-DE171F397896}" destId="{869C563E-659B-419A-B66E-623EF5ADFD1C}" srcOrd="12" destOrd="0" presId="urn:microsoft.com/office/officeart/2008/layout/LinedList"/>
    <dgm:cxn modelId="{B4356F88-A74B-4B5A-9B50-0B28760F87AA}" type="presParOf" srcId="{EB3783ED-F74C-4944-B207-DE171F397896}" destId="{9907C023-DADA-41F6-994F-0DCB31B44481}" srcOrd="13" destOrd="0" presId="urn:microsoft.com/office/officeart/2008/layout/LinedList"/>
    <dgm:cxn modelId="{308C8D43-4670-4848-A25E-C20290FC77B7}" type="presParOf" srcId="{9907C023-DADA-41F6-994F-0DCB31B44481}" destId="{4058D2C0-3927-49EA-A51F-7AED7AFAF73E}" srcOrd="0" destOrd="0" presId="urn:microsoft.com/office/officeart/2008/layout/LinedList"/>
    <dgm:cxn modelId="{01F0D71F-22D3-4DA2-B7DD-A532D3756AA4}" type="presParOf" srcId="{9907C023-DADA-41F6-994F-0DCB31B44481}" destId="{52F50FCB-218D-4B44-B04E-8044CEBBAFC6}" srcOrd="1" destOrd="0" presId="urn:microsoft.com/office/officeart/2008/layout/LinedList"/>
    <dgm:cxn modelId="{A75D2F4C-1CB0-4A58-912A-01ED2534D9EE}" type="presParOf" srcId="{EB3783ED-F74C-4944-B207-DE171F397896}" destId="{CA309002-317D-4D99-B1A5-23572954F2B6}" srcOrd="14" destOrd="0" presId="urn:microsoft.com/office/officeart/2008/layout/LinedList"/>
    <dgm:cxn modelId="{F0202925-3133-425E-ACDB-1FBA00ACDEB6}" type="presParOf" srcId="{EB3783ED-F74C-4944-B207-DE171F397896}" destId="{9D25BA1A-60AD-4C75-B393-49EEECFBCDBA}" srcOrd="15" destOrd="0" presId="urn:microsoft.com/office/officeart/2008/layout/LinedList"/>
    <dgm:cxn modelId="{87A90C63-6B88-422C-A43F-526BA728A5B6}" type="presParOf" srcId="{9D25BA1A-60AD-4C75-B393-49EEECFBCDBA}" destId="{8AD87421-194C-4ACC-AF8B-73327589A4F9}" srcOrd="0" destOrd="0" presId="urn:microsoft.com/office/officeart/2008/layout/LinedList"/>
    <dgm:cxn modelId="{A5A24C47-21CC-44EB-BA25-0B6728C7F7FB}" type="presParOf" srcId="{9D25BA1A-60AD-4C75-B393-49EEECFBCDBA}" destId="{B64AE96F-6440-455E-AAEC-E4754CE29115}" srcOrd="1" destOrd="0" presId="urn:microsoft.com/office/officeart/2008/layout/LinedList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9EECABA-578C-4604-AFDF-F65AD0AD3B83}" type="doc">
      <dgm:prSet loTypeId="urn:microsoft.com/office/officeart/2005/8/layout/cycle8" loCatId="cycle" qsTypeId="urn:microsoft.com/office/officeart/2005/8/quickstyle/simple5" qsCatId="simple" csTypeId="urn:microsoft.com/office/officeart/2005/8/colors/accent1_3" csCatId="accent1" phldr="1"/>
      <dgm:spPr/>
      <dgm:t>
        <a:bodyPr/>
        <a:lstStyle/>
        <a:p>
          <a:endParaRPr lang="pt-BR"/>
        </a:p>
      </dgm:t>
    </dgm:pt>
    <dgm:pt modelId="{5B4C578B-DFFA-484B-99E0-17133564E768}">
      <dgm:prSet phldrT="[Texto]" custT="1"/>
      <dgm:spPr>
        <a:xfrm>
          <a:off x="1553738" y="290184"/>
          <a:ext cx="3271875" cy="3271875"/>
        </a:xfrm>
        <a:prstGeom prst="pie">
          <a:avLst>
            <a:gd name="adj1" fmla="val 19285716"/>
            <a:gd name="adj2" fmla="val 771428"/>
          </a:avLst>
        </a:prstGeom>
        <a:gradFill rotWithShape="0">
          <a:gsLst>
            <a:gs pos="56000">
              <a:srgbClr val="4E88C0"/>
            </a:gs>
            <a:gs pos="49000">
              <a:srgbClr val="528CC4"/>
            </a:gs>
            <a:gs pos="10000">
              <a:srgbClr val="5B9BD5">
                <a:shade val="80000"/>
                <a:hueOff val="45211"/>
                <a:satOff val="863"/>
                <a:lumOff val="3809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80000"/>
                <a:hueOff val="45211"/>
                <a:satOff val="863"/>
                <a:lumOff val="3809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 lIns="0" tIns="0" rIns="0" bIns="252000"/>
        <a:lstStyle/>
        <a:p>
          <a:pPr>
            <a:buNone/>
          </a:pPr>
          <a:r>
            <a:rPr lang="pt-BR" sz="1200" kern="9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2. Entendi-mento do contexto</a:t>
          </a:r>
        </a:p>
      </dgm:t>
    </dgm:pt>
    <dgm:pt modelId="{D2EEBEB1-6C75-4DD5-A497-2CA8DD97EF2F}" type="parTrans" cxnId="{CBDA3F5D-A84B-4D90-886F-C5252AC9F5C6}">
      <dgm:prSet/>
      <dgm:spPr/>
      <dgm:t>
        <a:bodyPr/>
        <a:lstStyle/>
        <a:p>
          <a:endParaRPr lang="pt-BR" sz="800"/>
        </a:p>
      </dgm:t>
    </dgm:pt>
    <dgm:pt modelId="{9F6D90EA-7CC2-4A33-9FCD-2D51D8E9FF52}" type="sibTrans" cxnId="{CBDA3F5D-A84B-4D90-886F-C5252AC9F5C6}">
      <dgm:prSet/>
      <dgm:spPr/>
      <dgm:t>
        <a:bodyPr/>
        <a:lstStyle/>
        <a:p>
          <a:endParaRPr lang="pt-BR" sz="800"/>
        </a:p>
      </dgm:t>
    </dgm:pt>
    <dgm:pt modelId="{D9436F58-3937-4BB8-9FE8-3DD5E85D825F}">
      <dgm:prSet phldrT="[Texto]" custT="1"/>
      <dgm:spPr>
        <a:xfrm>
          <a:off x="1538548" y="356400"/>
          <a:ext cx="3271875" cy="3271875"/>
        </a:xfrm>
        <a:prstGeom prst="pie">
          <a:avLst>
            <a:gd name="adj1" fmla="val 771428"/>
            <a:gd name="adj2" fmla="val 3857143"/>
          </a:avLst>
        </a:prstGeom>
        <a:gradFill rotWithShape="0">
          <a:gsLst>
            <a:gs pos="0">
              <a:srgbClr val="5B9BD5">
                <a:shade val="80000"/>
                <a:hueOff val="90421"/>
                <a:satOff val="1725"/>
                <a:lumOff val="7618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shade val="80000"/>
                <a:hueOff val="90421"/>
                <a:satOff val="1725"/>
                <a:lumOff val="7618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80000"/>
                <a:hueOff val="90421"/>
                <a:satOff val="1725"/>
                <a:lumOff val="7618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 lIns="0" tIns="144000" rIns="0" bIns="0"/>
        <a:lstStyle/>
        <a:p>
          <a:pPr>
            <a:buNone/>
          </a:pPr>
          <a:r>
            <a:rPr lang="pt-BR" sz="1200" kern="9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3. </a:t>
          </a:r>
          <a:r>
            <a:rPr lang="pt-BR" sz="1200" kern="900" baseline="0" dirty="0">
              <a:solidFill>
                <a:sysClr val="windowText" lastClr="000000"/>
              </a:solidFill>
              <a:latin typeface="+mn-lt"/>
              <a:ea typeface="+mn-ea"/>
              <a:cs typeface="+mn-cs"/>
            </a:rPr>
            <a:t>Identifi-cação dos riscos</a:t>
          </a:r>
        </a:p>
      </dgm:t>
    </dgm:pt>
    <dgm:pt modelId="{209A2DC1-451C-4355-A441-DABCA1D8A0C5}" type="parTrans" cxnId="{AE06C918-B5F0-46CB-91CF-9697A250016E}">
      <dgm:prSet/>
      <dgm:spPr/>
      <dgm:t>
        <a:bodyPr/>
        <a:lstStyle/>
        <a:p>
          <a:endParaRPr lang="pt-BR" sz="800"/>
        </a:p>
      </dgm:t>
    </dgm:pt>
    <dgm:pt modelId="{C8F258F6-B754-49E7-8787-C261D524E2AB}" type="sibTrans" cxnId="{AE06C918-B5F0-46CB-91CF-9697A250016E}">
      <dgm:prSet/>
      <dgm:spPr/>
      <dgm:t>
        <a:bodyPr/>
        <a:lstStyle/>
        <a:p>
          <a:endParaRPr lang="pt-BR" sz="800"/>
        </a:p>
      </dgm:t>
    </dgm:pt>
    <dgm:pt modelId="{52BBC503-3778-4B83-821D-73A7F5BF1A60}">
      <dgm:prSet phldrT="[Texto]" custT="1"/>
      <dgm:spPr>
        <a:xfrm>
          <a:off x="1477784" y="385613"/>
          <a:ext cx="3271875" cy="3271875"/>
        </a:xfrm>
        <a:prstGeom prst="pie">
          <a:avLst>
            <a:gd name="adj1" fmla="val 3857226"/>
            <a:gd name="adj2" fmla="val 6942858"/>
          </a:avLst>
        </a:prstGeom>
        <a:gradFill rotWithShape="0">
          <a:gsLst>
            <a:gs pos="0">
              <a:srgbClr val="5B9BD5">
                <a:shade val="80000"/>
                <a:hueOff val="135632"/>
                <a:satOff val="2588"/>
                <a:lumOff val="11428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shade val="80000"/>
                <a:hueOff val="135632"/>
                <a:satOff val="2588"/>
                <a:lumOff val="11428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80000"/>
                <a:hueOff val="135632"/>
                <a:satOff val="2588"/>
                <a:lumOff val="11428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 lIns="0" tIns="0" rIns="0" bIns="540000"/>
        <a:lstStyle/>
        <a:p>
          <a:pPr>
            <a:buNone/>
          </a:pPr>
          <a:r>
            <a:rPr lang="pt-BR" sz="1200" kern="9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4. Análise dos riscos</a:t>
          </a:r>
        </a:p>
      </dgm:t>
    </dgm:pt>
    <dgm:pt modelId="{EF0B436F-36DB-41DF-9386-2EEEB9966AE1}" type="parTrans" cxnId="{2FB2B9C7-AD64-45E1-9427-4B8CF3BC1F15}">
      <dgm:prSet/>
      <dgm:spPr/>
      <dgm:t>
        <a:bodyPr/>
        <a:lstStyle/>
        <a:p>
          <a:endParaRPr lang="pt-BR" sz="800"/>
        </a:p>
      </dgm:t>
    </dgm:pt>
    <dgm:pt modelId="{318EEFED-D08B-4853-9769-17455BD277E6}" type="sibTrans" cxnId="{2FB2B9C7-AD64-45E1-9427-4B8CF3BC1F15}">
      <dgm:prSet/>
      <dgm:spPr/>
      <dgm:t>
        <a:bodyPr/>
        <a:lstStyle/>
        <a:p>
          <a:endParaRPr lang="pt-BR" sz="800"/>
        </a:p>
      </dgm:t>
    </dgm:pt>
    <dgm:pt modelId="{420C1AFB-1E19-4F90-A4A7-ACE4A4403D52}">
      <dgm:prSet phldrT="[Texto]" custT="1"/>
      <dgm:spPr>
        <a:xfrm>
          <a:off x="1443897" y="237600"/>
          <a:ext cx="3271875" cy="3271875"/>
        </a:xfrm>
        <a:prstGeom prst="pie">
          <a:avLst>
            <a:gd name="adj1" fmla="val 13114284"/>
            <a:gd name="adj2" fmla="val 16200000"/>
          </a:avLst>
        </a:prstGeom>
        <a:gradFill rotWithShape="0">
          <a:gsLst>
            <a:gs pos="0">
              <a:srgbClr val="5B9BD5">
                <a:shade val="80000"/>
                <a:hueOff val="271263"/>
                <a:satOff val="5175"/>
                <a:lumOff val="22855"/>
                <a:alphaOff val="0"/>
                <a:satMod val="103000"/>
                <a:lumMod val="102000"/>
                <a:tint val="94000"/>
              </a:srgbClr>
            </a:gs>
            <a:gs pos="57000">
              <a:srgbClr val="5B9BD5">
                <a:shade val="80000"/>
                <a:hueOff val="271263"/>
                <a:satOff val="5175"/>
                <a:lumOff val="22855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80000"/>
                <a:hueOff val="271263"/>
                <a:satOff val="5175"/>
                <a:lumOff val="22855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 lIns="0" tIns="72000" rIns="0" bIns="0"/>
        <a:lstStyle/>
        <a:p>
          <a:pPr>
            <a:buNone/>
          </a:pPr>
          <a:r>
            <a:rPr lang="pt-BR" sz="1200" kern="9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7. Definição das respos-tas aos riscos</a:t>
          </a:r>
        </a:p>
      </dgm:t>
    </dgm:pt>
    <dgm:pt modelId="{09514A01-E6B8-40F1-B481-3C91DC5A497F}" type="parTrans" cxnId="{9DC07CD8-34EA-4CE8-8BC8-14C06725377E}">
      <dgm:prSet/>
      <dgm:spPr/>
      <dgm:t>
        <a:bodyPr/>
        <a:lstStyle/>
        <a:p>
          <a:endParaRPr lang="pt-BR" sz="800"/>
        </a:p>
      </dgm:t>
    </dgm:pt>
    <dgm:pt modelId="{2A69A861-1A7C-4D6C-A810-4B4F408842EB}" type="sibTrans" cxnId="{9DC07CD8-34EA-4CE8-8BC8-14C06725377E}">
      <dgm:prSet/>
      <dgm:spPr/>
      <dgm:t>
        <a:bodyPr/>
        <a:lstStyle/>
        <a:p>
          <a:endParaRPr lang="pt-BR" sz="800"/>
        </a:p>
      </dgm:t>
    </dgm:pt>
    <dgm:pt modelId="{6E12779A-5E45-4249-94AB-5A0DD082A0B6}">
      <dgm:prSet phldrT="[Texto]" custT="1"/>
      <dgm:spPr>
        <a:xfrm>
          <a:off x="1417021" y="356400"/>
          <a:ext cx="3271875" cy="3271875"/>
        </a:xfrm>
        <a:prstGeom prst="pie">
          <a:avLst>
            <a:gd name="adj1" fmla="val 6942858"/>
            <a:gd name="adj2" fmla="val 10028574"/>
          </a:avLst>
        </a:prstGeom>
        <a:gradFill rotWithShape="0">
          <a:gsLst>
            <a:gs pos="0">
              <a:srgbClr val="5B9BD5">
                <a:shade val="80000"/>
                <a:hueOff val="180842"/>
                <a:satOff val="3450"/>
                <a:lumOff val="15237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shade val="80000"/>
                <a:hueOff val="180842"/>
                <a:satOff val="3450"/>
                <a:lumOff val="15237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80000"/>
                <a:hueOff val="180842"/>
                <a:satOff val="3450"/>
                <a:lumOff val="15237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 lIns="0" tIns="0" rIns="0" bIns="0"/>
        <a:lstStyle/>
        <a:p>
          <a:pPr>
            <a:buNone/>
          </a:pPr>
          <a:r>
            <a:rPr lang="pt-BR" sz="1200" kern="9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5. Avalia-ção dos riscos</a:t>
          </a:r>
        </a:p>
      </dgm:t>
    </dgm:pt>
    <dgm:pt modelId="{E4733F54-C9C2-4FE0-9713-B3C605140728}" type="parTrans" cxnId="{1C5680BD-C792-42E3-95D4-C6ABBE2D5E2E}">
      <dgm:prSet/>
      <dgm:spPr/>
      <dgm:t>
        <a:bodyPr/>
        <a:lstStyle/>
        <a:p>
          <a:endParaRPr lang="pt-BR" sz="800"/>
        </a:p>
      </dgm:t>
    </dgm:pt>
    <dgm:pt modelId="{BD9239FE-ED2F-4A01-AECA-0356ED9BB126}" type="sibTrans" cxnId="{1C5680BD-C792-42E3-95D4-C6ABBE2D5E2E}">
      <dgm:prSet/>
      <dgm:spPr/>
      <dgm:t>
        <a:bodyPr/>
        <a:lstStyle/>
        <a:p>
          <a:endParaRPr lang="pt-BR" sz="800"/>
        </a:p>
      </dgm:t>
    </dgm:pt>
    <dgm:pt modelId="{8830563A-1FA2-4AE1-AD6D-347CC1177DFC}">
      <dgm:prSet phldrT="[Texto]" custT="1"/>
      <dgm:spPr>
        <a:xfrm>
          <a:off x="1401830" y="290184"/>
          <a:ext cx="3271875" cy="3271875"/>
        </a:xfrm>
        <a:prstGeom prst="pie">
          <a:avLst>
            <a:gd name="adj1" fmla="val 10028574"/>
            <a:gd name="adj2" fmla="val 13114284"/>
          </a:avLst>
        </a:prstGeom>
        <a:gradFill rotWithShape="0">
          <a:gsLst>
            <a:gs pos="0">
              <a:srgbClr val="5B9BD5">
                <a:shade val="80000"/>
                <a:hueOff val="226053"/>
                <a:satOff val="4313"/>
                <a:lumOff val="19046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shade val="80000"/>
                <a:hueOff val="226053"/>
                <a:satOff val="4313"/>
                <a:lumOff val="19046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80000"/>
                <a:hueOff val="226053"/>
                <a:satOff val="4313"/>
                <a:lumOff val="19046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 lIns="0" tIns="0" rIns="0" bIns="144000"/>
        <a:lstStyle/>
        <a:p>
          <a:pPr>
            <a:buNone/>
          </a:pPr>
          <a:r>
            <a:rPr lang="pt-BR" sz="1200" kern="9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6. Prioriza-ção dos riscos</a:t>
          </a:r>
        </a:p>
      </dgm:t>
    </dgm:pt>
    <dgm:pt modelId="{AA2845BA-0BEA-48D9-88DA-D45F2FA21B64}" type="parTrans" cxnId="{2F5D3076-41D1-4740-B12D-ECB2E4EB8B37}">
      <dgm:prSet/>
      <dgm:spPr/>
      <dgm:t>
        <a:bodyPr/>
        <a:lstStyle/>
        <a:p>
          <a:endParaRPr lang="pt-BR" sz="800"/>
        </a:p>
      </dgm:t>
    </dgm:pt>
    <dgm:pt modelId="{ADB6A136-6D45-492C-BE00-55B459B207ED}" type="sibTrans" cxnId="{2F5D3076-41D1-4740-B12D-ECB2E4EB8B37}">
      <dgm:prSet/>
      <dgm:spPr/>
      <dgm:t>
        <a:bodyPr/>
        <a:lstStyle/>
        <a:p>
          <a:endParaRPr lang="pt-BR" sz="800"/>
        </a:p>
      </dgm:t>
    </dgm:pt>
    <dgm:pt modelId="{551CACED-FF61-490B-B137-B777B31B6DE4}">
      <dgm:prSet phldrT="[Texto]" custT="1"/>
      <dgm:spPr>
        <a:xfrm>
          <a:off x="1511671" y="237600"/>
          <a:ext cx="3271875" cy="3271875"/>
        </a:xfrm>
        <a:prstGeom prst="pie">
          <a:avLst>
            <a:gd name="adj1" fmla="val 16200000"/>
            <a:gd name="adj2" fmla="val 19285716"/>
          </a:avLst>
        </a:prstGeom>
        <a:gradFill rotWithShape="0">
          <a:gsLst>
            <a:gs pos="0">
              <a:srgbClr val="5B9BD5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 lIns="0" tIns="216000" rIns="0" bIns="0"/>
        <a:lstStyle/>
        <a:p>
          <a:pPr>
            <a:buNone/>
          </a:pPr>
          <a:r>
            <a:rPr lang="pt-BR" sz="1200" kern="9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1. Seleção do processo</a:t>
          </a:r>
        </a:p>
      </dgm:t>
    </dgm:pt>
    <dgm:pt modelId="{B79817CD-480C-4599-8F03-82D022546849}" type="parTrans" cxnId="{C5AF0DDB-B7EA-4E3C-A938-000B01D1CB4A}">
      <dgm:prSet/>
      <dgm:spPr/>
      <dgm:t>
        <a:bodyPr/>
        <a:lstStyle/>
        <a:p>
          <a:endParaRPr lang="pt-BR" sz="800"/>
        </a:p>
      </dgm:t>
    </dgm:pt>
    <dgm:pt modelId="{B01983E3-90C1-4A79-887D-4DDD655BEBBA}" type="sibTrans" cxnId="{C5AF0DDB-B7EA-4E3C-A938-000B01D1CB4A}">
      <dgm:prSet/>
      <dgm:spPr/>
      <dgm:t>
        <a:bodyPr/>
        <a:lstStyle/>
        <a:p>
          <a:endParaRPr lang="pt-BR" sz="800"/>
        </a:p>
      </dgm:t>
    </dgm:pt>
    <dgm:pt modelId="{D380BE52-D391-467E-A408-FC9802E7D97A}" type="pres">
      <dgm:prSet presAssocID="{09EECABA-578C-4604-AFDF-F65AD0AD3B83}" presName="compositeShape" presStyleCnt="0">
        <dgm:presLayoutVars>
          <dgm:chMax val="7"/>
          <dgm:dir/>
          <dgm:resizeHandles val="exact"/>
        </dgm:presLayoutVars>
      </dgm:prSet>
      <dgm:spPr/>
    </dgm:pt>
    <dgm:pt modelId="{B8A1CBA8-7D01-4B9C-BC00-6EACBA550532}" type="pres">
      <dgm:prSet presAssocID="{09EECABA-578C-4604-AFDF-F65AD0AD3B83}" presName="wedge1" presStyleLbl="node1" presStyleIdx="0" presStyleCnt="7"/>
      <dgm:spPr/>
    </dgm:pt>
    <dgm:pt modelId="{5FE1E12C-13DA-44EE-A7CA-00440BDA8202}" type="pres">
      <dgm:prSet presAssocID="{09EECABA-578C-4604-AFDF-F65AD0AD3B83}" presName="dummy1a" presStyleCnt="0"/>
      <dgm:spPr/>
    </dgm:pt>
    <dgm:pt modelId="{5747D433-756D-443F-9BEF-F351002D0A05}" type="pres">
      <dgm:prSet presAssocID="{09EECABA-578C-4604-AFDF-F65AD0AD3B83}" presName="dummy1b" presStyleCnt="0"/>
      <dgm:spPr/>
    </dgm:pt>
    <dgm:pt modelId="{8D412C96-276B-4939-A4EA-70FED7AB8856}" type="pres">
      <dgm:prSet presAssocID="{09EECABA-578C-4604-AFDF-F65AD0AD3B83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9C94F383-730A-47DB-A6A9-19AFAF2ECA44}" type="pres">
      <dgm:prSet presAssocID="{09EECABA-578C-4604-AFDF-F65AD0AD3B83}" presName="wedge2" presStyleLbl="node1" presStyleIdx="1" presStyleCnt="7"/>
      <dgm:spPr/>
    </dgm:pt>
    <dgm:pt modelId="{DAD57FC3-C351-48B5-B6F0-87D60B07D2BF}" type="pres">
      <dgm:prSet presAssocID="{09EECABA-578C-4604-AFDF-F65AD0AD3B83}" presName="dummy2a" presStyleCnt="0"/>
      <dgm:spPr/>
    </dgm:pt>
    <dgm:pt modelId="{54DEEB3D-CEDF-491D-B9EB-A06F677B97D9}" type="pres">
      <dgm:prSet presAssocID="{09EECABA-578C-4604-AFDF-F65AD0AD3B83}" presName="dummy2b" presStyleCnt="0"/>
      <dgm:spPr/>
    </dgm:pt>
    <dgm:pt modelId="{7A81BC2E-7D9B-4FDF-B35B-4BD4404615E0}" type="pres">
      <dgm:prSet presAssocID="{09EECABA-578C-4604-AFDF-F65AD0AD3B83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7F0C327-72DF-469C-ACB1-F345EBBF5A88}" type="pres">
      <dgm:prSet presAssocID="{09EECABA-578C-4604-AFDF-F65AD0AD3B83}" presName="wedge3" presStyleLbl="node1" presStyleIdx="2" presStyleCnt="7"/>
      <dgm:spPr/>
    </dgm:pt>
    <dgm:pt modelId="{CBF803B9-B8AA-4BD8-AF8E-A919A003FDB7}" type="pres">
      <dgm:prSet presAssocID="{09EECABA-578C-4604-AFDF-F65AD0AD3B83}" presName="dummy3a" presStyleCnt="0"/>
      <dgm:spPr/>
    </dgm:pt>
    <dgm:pt modelId="{692DCA35-724C-45CF-AF3D-6600B5C59CEB}" type="pres">
      <dgm:prSet presAssocID="{09EECABA-578C-4604-AFDF-F65AD0AD3B83}" presName="dummy3b" presStyleCnt="0"/>
      <dgm:spPr/>
    </dgm:pt>
    <dgm:pt modelId="{38DE77CB-D544-46A4-8B81-6A0826A7E35A}" type="pres">
      <dgm:prSet presAssocID="{09EECABA-578C-4604-AFDF-F65AD0AD3B83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EF71CFAA-BFEB-42FE-B151-E06A74650CEB}" type="pres">
      <dgm:prSet presAssocID="{09EECABA-578C-4604-AFDF-F65AD0AD3B83}" presName="wedge4" presStyleLbl="node1" presStyleIdx="3" presStyleCnt="7"/>
      <dgm:spPr/>
    </dgm:pt>
    <dgm:pt modelId="{1461E04C-70F7-4754-ADFF-E14AC666DD89}" type="pres">
      <dgm:prSet presAssocID="{09EECABA-578C-4604-AFDF-F65AD0AD3B83}" presName="dummy4a" presStyleCnt="0"/>
      <dgm:spPr/>
    </dgm:pt>
    <dgm:pt modelId="{6D1671D1-106A-41E3-A361-6D5465726415}" type="pres">
      <dgm:prSet presAssocID="{09EECABA-578C-4604-AFDF-F65AD0AD3B83}" presName="dummy4b" presStyleCnt="0"/>
      <dgm:spPr/>
    </dgm:pt>
    <dgm:pt modelId="{9B12208D-DFBD-4393-A1BB-73FE65BA2C4D}" type="pres">
      <dgm:prSet presAssocID="{09EECABA-578C-4604-AFDF-F65AD0AD3B83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0D3BEF8D-31C0-4880-B0A4-E11367964F86}" type="pres">
      <dgm:prSet presAssocID="{09EECABA-578C-4604-AFDF-F65AD0AD3B83}" presName="wedge5" presStyleLbl="node1" presStyleIdx="4" presStyleCnt="7"/>
      <dgm:spPr/>
    </dgm:pt>
    <dgm:pt modelId="{2E419434-04DD-42F5-9984-C7A4F184D7A4}" type="pres">
      <dgm:prSet presAssocID="{09EECABA-578C-4604-AFDF-F65AD0AD3B83}" presName="dummy5a" presStyleCnt="0"/>
      <dgm:spPr/>
    </dgm:pt>
    <dgm:pt modelId="{4282C95C-9145-4217-83BA-1BEB9C34711E}" type="pres">
      <dgm:prSet presAssocID="{09EECABA-578C-4604-AFDF-F65AD0AD3B83}" presName="dummy5b" presStyleCnt="0"/>
      <dgm:spPr/>
    </dgm:pt>
    <dgm:pt modelId="{6CD2E83C-0BBF-407C-9A66-433B2E805E95}" type="pres">
      <dgm:prSet presAssocID="{09EECABA-578C-4604-AFDF-F65AD0AD3B83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8E9F6E04-245A-41E2-9F29-CFA68F7B657B}" type="pres">
      <dgm:prSet presAssocID="{09EECABA-578C-4604-AFDF-F65AD0AD3B83}" presName="wedge6" presStyleLbl="node1" presStyleIdx="5" presStyleCnt="7"/>
      <dgm:spPr/>
    </dgm:pt>
    <dgm:pt modelId="{A69CED9A-4F1C-487B-9D8F-0BFBA226F159}" type="pres">
      <dgm:prSet presAssocID="{09EECABA-578C-4604-AFDF-F65AD0AD3B83}" presName="dummy6a" presStyleCnt="0"/>
      <dgm:spPr/>
    </dgm:pt>
    <dgm:pt modelId="{0095E57A-A4E1-4EF5-A821-67B31A81C3E9}" type="pres">
      <dgm:prSet presAssocID="{09EECABA-578C-4604-AFDF-F65AD0AD3B83}" presName="dummy6b" presStyleCnt="0"/>
      <dgm:spPr/>
    </dgm:pt>
    <dgm:pt modelId="{467736E3-0438-43F2-96D5-0DE17E2FE4BD}" type="pres">
      <dgm:prSet presAssocID="{09EECABA-578C-4604-AFDF-F65AD0AD3B83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0D983B58-95E6-42B5-ABCB-74467FD86F4F}" type="pres">
      <dgm:prSet presAssocID="{09EECABA-578C-4604-AFDF-F65AD0AD3B83}" presName="wedge7" presStyleLbl="node1" presStyleIdx="6" presStyleCnt="7"/>
      <dgm:spPr/>
    </dgm:pt>
    <dgm:pt modelId="{4D3B2260-04F4-41B6-8FA7-0034ED22D1E1}" type="pres">
      <dgm:prSet presAssocID="{09EECABA-578C-4604-AFDF-F65AD0AD3B83}" presName="dummy7a" presStyleCnt="0"/>
      <dgm:spPr/>
    </dgm:pt>
    <dgm:pt modelId="{4AAA08D6-A855-4722-8EF5-C5828CA9092C}" type="pres">
      <dgm:prSet presAssocID="{09EECABA-578C-4604-AFDF-F65AD0AD3B83}" presName="dummy7b" presStyleCnt="0"/>
      <dgm:spPr/>
    </dgm:pt>
    <dgm:pt modelId="{9A8FA757-91B1-4170-B1AB-0D8452FE642A}" type="pres">
      <dgm:prSet presAssocID="{09EECABA-578C-4604-AFDF-F65AD0AD3B83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</dgm:pt>
    <dgm:pt modelId="{D2772756-9292-4F90-AD03-E375AD4D7A61}" type="pres">
      <dgm:prSet presAssocID="{B01983E3-90C1-4A79-887D-4DDD655BEBBA}" presName="arrowWedge1" presStyleLbl="fgSibTrans2D1" presStyleIdx="0" presStyleCnt="7" custLinFactNeighborX="493" custLinFactNeighborY="-953"/>
      <dgm:spPr>
        <a:xfrm>
          <a:off x="1308964" y="35055"/>
          <a:ext cx="3676964" cy="3676964"/>
        </a:xfrm>
        <a:prstGeom prst="circularArrow">
          <a:avLst>
            <a:gd name="adj1" fmla="val 5085"/>
            <a:gd name="adj2" fmla="val 327528"/>
            <a:gd name="adj3" fmla="val 18957827"/>
            <a:gd name="adj4" fmla="val 16200343"/>
            <a:gd name="adj5" fmla="val 5932"/>
          </a:avLst>
        </a:prstGeom>
        <a:gradFill rotWithShape="0">
          <a:gsLst>
            <a:gs pos="0">
              <a:srgbClr val="5B9BD5">
                <a:shade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shade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9D433740-253C-4C3C-8449-D9DFCF722CDC}" type="pres">
      <dgm:prSet presAssocID="{9F6D90EA-7CC2-4A33-9FCD-2D51D8E9FF52}" presName="arrowWedge2" presStyleLbl="fgSibTrans2D1" presStyleIdx="1" presStyleCnt="7"/>
      <dgm:spPr>
        <a:xfrm>
          <a:off x="1351295" y="87872"/>
          <a:ext cx="3676964" cy="3676964"/>
        </a:xfrm>
        <a:prstGeom prst="circularArrow">
          <a:avLst>
            <a:gd name="adj1" fmla="val 5085"/>
            <a:gd name="adj2" fmla="val 327528"/>
            <a:gd name="adj3" fmla="val 443744"/>
            <a:gd name="adj4" fmla="val 19285776"/>
            <a:gd name="adj5" fmla="val 5932"/>
          </a:avLst>
        </a:prstGeom>
        <a:gradFill rotWithShape="0">
          <a:gsLst>
            <a:gs pos="0">
              <a:srgbClr val="5B9BD5">
                <a:shade val="90000"/>
                <a:hueOff val="45216"/>
                <a:satOff val="-104"/>
                <a:lumOff val="3312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shade val="90000"/>
                <a:hueOff val="45216"/>
                <a:satOff val="-104"/>
                <a:lumOff val="3312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90000"/>
                <a:hueOff val="45216"/>
                <a:satOff val="-104"/>
                <a:lumOff val="3312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DC609B27-2E31-4229-9151-E7AA6295D4B4}" type="pres">
      <dgm:prSet presAssocID="{C8F258F6-B754-49E7-8787-C261D524E2AB}" presName="arrowWedge3" presStyleLbl="fgSibTrans2D1" presStyleIdx="2" presStyleCnt="7"/>
      <dgm:spPr>
        <a:xfrm>
          <a:off x="1336051" y="153935"/>
          <a:ext cx="3676964" cy="3676964"/>
        </a:xfrm>
        <a:prstGeom prst="circularArrow">
          <a:avLst>
            <a:gd name="adj1" fmla="val 5085"/>
            <a:gd name="adj2" fmla="val 327528"/>
            <a:gd name="adj3" fmla="val 3529100"/>
            <a:gd name="adj4" fmla="val 770764"/>
            <a:gd name="adj5" fmla="val 5932"/>
          </a:avLst>
        </a:prstGeom>
        <a:gradFill rotWithShape="0">
          <a:gsLst>
            <a:gs pos="0">
              <a:srgbClr val="5B9BD5">
                <a:shade val="90000"/>
                <a:hueOff val="90432"/>
                <a:satOff val="-209"/>
                <a:lumOff val="6624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shade val="90000"/>
                <a:hueOff val="90432"/>
                <a:satOff val="-209"/>
                <a:lumOff val="6624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90000"/>
                <a:hueOff val="90432"/>
                <a:satOff val="-209"/>
                <a:lumOff val="6624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1B7F2CB9-6FE2-4322-9543-C2F423B670BD}" type="pres">
      <dgm:prSet presAssocID="{318EEFED-D08B-4853-9769-17455BD277E6}" presName="arrowWedge4" presStyleLbl="fgSibTrans2D1" presStyleIdx="3" presStyleCnt="7"/>
      <dgm:spPr>
        <a:xfrm>
          <a:off x="1275240" y="182983"/>
          <a:ext cx="3676964" cy="3676964"/>
        </a:xfrm>
        <a:prstGeom prst="circularArrow">
          <a:avLst>
            <a:gd name="adj1" fmla="val 5085"/>
            <a:gd name="adj2" fmla="val 327528"/>
            <a:gd name="adj3" fmla="val 6615046"/>
            <a:gd name="adj4" fmla="val 3857426"/>
            <a:gd name="adj5" fmla="val 5932"/>
          </a:avLst>
        </a:prstGeom>
        <a:gradFill rotWithShape="0">
          <a:gsLst>
            <a:gs pos="0">
              <a:srgbClr val="5B9BD5">
                <a:shade val="90000"/>
                <a:hueOff val="135647"/>
                <a:satOff val="-313"/>
                <a:lumOff val="9936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shade val="90000"/>
                <a:hueOff val="135647"/>
                <a:satOff val="-313"/>
                <a:lumOff val="9936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90000"/>
                <a:hueOff val="135647"/>
                <a:satOff val="-313"/>
                <a:lumOff val="9936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647AB70C-5718-4905-9E7D-77D8ADF160B6}" type="pres">
      <dgm:prSet presAssocID="{BD9239FE-ED2F-4A01-AECA-0356ED9BB126}" presName="arrowWedge5" presStyleLbl="fgSibTrans2D1" presStyleIdx="4" presStyleCnt="7"/>
      <dgm:spPr>
        <a:xfrm>
          <a:off x="1214429" y="153935"/>
          <a:ext cx="3676964" cy="3676964"/>
        </a:xfrm>
        <a:prstGeom prst="circularArrow">
          <a:avLst>
            <a:gd name="adj1" fmla="val 5085"/>
            <a:gd name="adj2" fmla="val 327528"/>
            <a:gd name="adj3" fmla="val 9701707"/>
            <a:gd name="adj4" fmla="val 6943371"/>
            <a:gd name="adj5" fmla="val 5932"/>
          </a:avLst>
        </a:prstGeom>
        <a:gradFill rotWithShape="0">
          <a:gsLst>
            <a:gs pos="0">
              <a:srgbClr val="5B9BD5">
                <a:shade val="90000"/>
                <a:hueOff val="180863"/>
                <a:satOff val="-417"/>
                <a:lumOff val="13247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shade val="90000"/>
                <a:hueOff val="180863"/>
                <a:satOff val="-417"/>
                <a:lumOff val="13247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90000"/>
                <a:hueOff val="180863"/>
                <a:satOff val="-417"/>
                <a:lumOff val="13247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83FD17DF-F955-4607-934F-4AB90DBC7229}" type="pres">
      <dgm:prSet presAssocID="{ADB6A136-6D45-492C-BE00-55B459B207ED}" presName="arrowWedge6" presStyleLbl="fgSibTrans2D1" presStyleIdx="5" presStyleCnt="7"/>
      <dgm:spPr>
        <a:xfrm>
          <a:off x="1199184" y="87872"/>
          <a:ext cx="3676964" cy="3676964"/>
        </a:xfrm>
        <a:prstGeom prst="circularArrow">
          <a:avLst>
            <a:gd name="adj1" fmla="val 5085"/>
            <a:gd name="adj2" fmla="val 327528"/>
            <a:gd name="adj3" fmla="val 12786695"/>
            <a:gd name="adj4" fmla="val 10028727"/>
            <a:gd name="adj5" fmla="val 5932"/>
          </a:avLst>
        </a:prstGeom>
        <a:gradFill rotWithShape="0">
          <a:gsLst>
            <a:gs pos="0">
              <a:srgbClr val="5B9BD5">
                <a:shade val="90000"/>
                <a:hueOff val="226079"/>
                <a:satOff val="-522"/>
                <a:lumOff val="16559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shade val="90000"/>
                <a:hueOff val="226079"/>
                <a:satOff val="-522"/>
                <a:lumOff val="16559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90000"/>
                <a:hueOff val="226079"/>
                <a:satOff val="-522"/>
                <a:lumOff val="16559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763541E0-8F34-4CB2-9DBD-D37A1CAF96F3}" type="pres">
      <dgm:prSet presAssocID="{2A69A861-1A7C-4D6C-A810-4B4F408842EB}" presName="arrowWedge7" presStyleLbl="fgSibTrans2D1" presStyleIdx="6" presStyleCnt="7" custAng="0" custScaleX="94652" custLinFactNeighborX="-555" custLinFactNeighborY="-953"/>
      <dgm:spPr>
        <a:xfrm>
          <a:off x="1301303" y="14"/>
          <a:ext cx="3480320" cy="3676964"/>
        </a:xfrm>
        <a:prstGeom prst="circularArrow">
          <a:avLst>
            <a:gd name="adj1" fmla="val 5085"/>
            <a:gd name="adj2" fmla="val 327528"/>
            <a:gd name="adj3" fmla="val 15872129"/>
            <a:gd name="adj4" fmla="val 13114645"/>
            <a:gd name="adj5" fmla="val 5932"/>
          </a:avLst>
        </a:prstGeom>
        <a:gradFill rotWithShape="0">
          <a:gsLst>
            <a:gs pos="39000">
              <a:srgbClr val="A9C5E7"/>
            </a:gs>
            <a:gs pos="5000">
              <a:srgbClr val="A9C5E7"/>
            </a:gs>
            <a:gs pos="23000">
              <a:srgbClr val="A9C5E7"/>
            </a:gs>
            <a:gs pos="73000">
              <a:srgbClr val="5B9BD5">
                <a:shade val="90000"/>
                <a:hueOff val="271295"/>
                <a:satOff val="-626"/>
                <a:lumOff val="19871"/>
                <a:alphaOff val="0"/>
                <a:satMod val="103000"/>
                <a:lumMod val="102000"/>
                <a:tint val="94000"/>
              </a:srgbClr>
            </a:gs>
            <a:gs pos="86000">
              <a:srgbClr val="5B9BD5">
                <a:shade val="90000"/>
                <a:hueOff val="271295"/>
                <a:satOff val="-626"/>
                <a:lumOff val="19871"/>
                <a:alphaOff val="0"/>
                <a:satMod val="110000"/>
                <a:lumMod val="100000"/>
                <a:shade val="100000"/>
              </a:srgbClr>
            </a:gs>
            <a:gs pos="54000">
              <a:srgbClr val="96B5DB"/>
            </a:gs>
            <a:gs pos="100000">
              <a:srgbClr val="5B9BD5">
                <a:shade val="90000"/>
                <a:hueOff val="271295"/>
                <a:satOff val="-626"/>
                <a:lumOff val="19871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</dgm:ptLst>
  <dgm:cxnLst>
    <dgm:cxn modelId="{6D7DD702-AE56-4693-9540-48F7BBD5CC83}" type="presOf" srcId="{09EECABA-578C-4604-AFDF-F65AD0AD3B83}" destId="{D380BE52-D391-467E-A408-FC9802E7D97A}" srcOrd="0" destOrd="0" presId="urn:microsoft.com/office/officeart/2005/8/layout/cycle8"/>
    <dgm:cxn modelId="{84276E03-BCB7-4B2C-A095-A62594002CCE}" type="presOf" srcId="{551CACED-FF61-490B-B137-B777B31B6DE4}" destId="{8D412C96-276B-4939-A4EA-70FED7AB8856}" srcOrd="1" destOrd="0" presId="urn:microsoft.com/office/officeart/2005/8/layout/cycle8"/>
    <dgm:cxn modelId="{4DFFAF04-E7B4-4A2C-AF9B-E25EC18F5162}" type="presOf" srcId="{5B4C578B-DFFA-484B-99E0-17133564E768}" destId="{7A81BC2E-7D9B-4FDF-B35B-4BD4404615E0}" srcOrd="1" destOrd="0" presId="urn:microsoft.com/office/officeart/2005/8/layout/cycle8"/>
    <dgm:cxn modelId="{F27CD504-B7CA-46F8-AB1B-77A87DBF2DEE}" type="presOf" srcId="{D9436F58-3937-4BB8-9FE8-3DD5E85D825F}" destId="{38DE77CB-D544-46A4-8B81-6A0826A7E35A}" srcOrd="1" destOrd="0" presId="urn:microsoft.com/office/officeart/2005/8/layout/cycle8"/>
    <dgm:cxn modelId="{AE06C918-B5F0-46CB-91CF-9697A250016E}" srcId="{09EECABA-578C-4604-AFDF-F65AD0AD3B83}" destId="{D9436F58-3937-4BB8-9FE8-3DD5E85D825F}" srcOrd="2" destOrd="0" parTransId="{209A2DC1-451C-4355-A441-DABCA1D8A0C5}" sibTransId="{C8F258F6-B754-49E7-8787-C261D524E2AB}"/>
    <dgm:cxn modelId="{DFF8271A-7D2E-499E-9BC0-D0DE1D793D7A}" type="presOf" srcId="{5B4C578B-DFFA-484B-99E0-17133564E768}" destId="{9C94F383-730A-47DB-A6A9-19AFAF2ECA44}" srcOrd="0" destOrd="0" presId="urn:microsoft.com/office/officeart/2005/8/layout/cycle8"/>
    <dgm:cxn modelId="{95DB8434-931E-43F8-B57A-71766AE4A3A1}" type="presOf" srcId="{6E12779A-5E45-4249-94AB-5A0DD082A0B6}" destId="{6CD2E83C-0BBF-407C-9A66-433B2E805E95}" srcOrd="1" destOrd="0" presId="urn:microsoft.com/office/officeart/2005/8/layout/cycle8"/>
    <dgm:cxn modelId="{388C2A35-7F90-459C-BBA2-A80ABEBA242F}" type="presOf" srcId="{8830563A-1FA2-4AE1-AD6D-347CC1177DFC}" destId="{467736E3-0438-43F2-96D5-0DE17E2FE4BD}" srcOrd="1" destOrd="0" presId="urn:microsoft.com/office/officeart/2005/8/layout/cycle8"/>
    <dgm:cxn modelId="{CBDA3F5D-A84B-4D90-886F-C5252AC9F5C6}" srcId="{09EECABA-578C-4604-AFDF-F65AD0AD3B83}" destId="{5B4C578B-DFFA-484B-99E0-17133564E768}" srcOrd="1" destOrd="0" parTransId="{D2EEBEB1-6C75-4DD5-A497-2CA8DD97EF2F}" sibTransId="{9F6D90EA-7CC2-4A33-9FCD-2D51D8E9FF52}"/>
    <dgm:cxn modelId="{C091B846-C1CC-420B-BBDE-421C2F638574}" type="presOf" srcId="{420C1AFB-1E19-4F90-A4A7-ACE4A4403D52}" destId="{9A8FA757-91B1-4170-B1AB-0D8452FE642A}" srcOrd="1" destOrd="0" presId="urn:microsoft.com/office/officeart/2005/8/layout/cycle8"/>
    <dgm:cxn modelId="{2F5D3076-41D1-4740-B12D-ECB2E4EB8B37}" srcId="{09EECABA-578C-4604-AFDF-F65AD0AD3B83}" destId="{8830563A-1FA2-4AE1-AD6D-347CC1177DFC}" srcOrd="5" destOrd="0" parTransId="{AA2845BA-0BEA-48D9-88DA-D45F2FA21B64}" sibTransId="{ADB6A136-6D45-492C-BE00-55B459B207ED}"/>
    <dgm:cxn modelId="{DF521384-8E42-4950-921C-1197892EFB20}" type="presOf" srcId="{8830563A-1FA2-4AE1-AD6D-347CC1177DFC}" destId="{8E9F6E04-245A-41E2-9F29-CFA68F7B657B}" srcOrd="0" destOrd="0" presId="urn:microsoft.com/office/officeart/2005/8/layout/cycle8"/>
    <dgm:cxn modelId="{43E099B3-9013-450E-9563-2129C649CAFA}" type="presOf" srcId="{420C1AFB-1E19-4F90-A4A7-ACE4A4403D52}" destId="{0D983B58-95E6-42B5-ABCB-74467FD86F4F}" srcOrd="0" destOrd="0" presId="urn:microsoft.com/office/officeart/2005/8/layout/cycle8"/>
    <dgm:cxn modelId="{770DE6B7-003F-40F6-8824-AFDE65B43E34}" type="presOf" srcId="{52BBC503-3778-4B83-821D-73A7F5BF1A60}" destId="{9B12208D-DFBD-4393-A1BB-73FE65BA2C4D}" srcOrd="1" destOrd="0" presId="urn:microsoft.com/office/officeart/2005/8/layout/cycle8"/>
    <dgm:cxn modelId="{1C5680BD-C792-42E3-95D4-C6ABBE2D5E2E}" srcId="{09EECABA-578C-4604-AFDF-F65AD0AD3B83}" destId="{6E12779A-5E45-4249-94AB-5A0DD082A0B6}" srcOrd="4" destOrd="0" parTransId="{E4733F54-C9C2-4FE0-9713-B3C605140728}" sibTransId="{BD9239FE-ED2F-4A01-AECA-0356ED9BB126}"/>
    <dgm:cxn modelId="{2FB2B9C7-AD64-45E1-9427-4B8CF3BC1F15}" srcId="{09EECABA-578C-4604-AFDF-F65AD0AD3B83}" destId="{52BBC503-3778-4B83-821D-73A7F5BF1A60}" srcOrd="3" destOrd="0" parTransId="{EF0B436F-36DB-41DF-9386-2EEEB9966AE1}" sibTransId="{318EEFED-D08B-4853-9769-17455BD277E6}"/>
    <dgm:cxn modelId="{9DC07CD8-34EA-4CE8-8BC8-14C06725377E}" srcId="{09EECABA-578C-4604-AFDF-F65AD0AD3B83}" destId="{420C1AFB-1E19-4F90-A4A7-ACE4A4403D52}" srcOrd="6" destOrd="0" parTransId="{09514A01-E6B8-40F1-B481-3C91DC5A497F}" sibTransId="{2A69A861-1A7C-4D6C-A810-4B4F408842EB}"/>
    <dgm:cxn modelId="{034A8BD9-5E43-46F5-A2C6-52D8537CBB82}" type="presOf" srcId="{551CACED-FF61-490B-B137-B777B31B6DE4}" destId="{B8A1CBA8-7D01-4B9C-BC00-6EACBA550532}" srcOrd="0" destOrd="0" presId="urn:microsoft.com/office/officeart/2005/8/layout/cycle8"/>
    <dgm:cxn modelId="{C5AF0DDB-B7EA-4E3C-A938-000B01D1CB4A}" srcId="{09EECABA-578C-4604-AFDF-F65AD0AD3B83}" destId="{551CACED-FF61-490B-B137-B777B31B6DE4}" srcOrd="0" destOrd="0" parTransId="{B79817CD-480C-4599-8F03-82D022546849}" sibTransId="{B01983E3-90C1-4A79-887D-4DDD655BEBBA}"/>
    <dgm:cxn modelId="{0C272EDB-F8C7-4F00-B35F-10D1FB704B02}" type="presOf" srcId="{52BBC503-3778-4B83-821D-73A7F5BF1A60}" destId="{EF71CFAA-BFEB-42FE-B151-E06A74650CEB}" srcOrd="0" destOrd="0" presId="urn:microsoft.com/office/officeart/2005/8/layout/cycle8"/>
    <dgm:cxn modelId="{E926C8E4-4804-475D-A5AE-F8D532C373D1}" type="presOf" srcId="{6E12779A-5E45-4249-94AB-5A0DD082A0B6}" destId="{0D3BEF8D-31C0-4880-B0A4-E11367964F86}" srcOrd="0" destOrd="0" presId="urn:microsoft.com/office/officeart/2005/8/layout/cycle8"/>
    <dgm:cxn modelId="{28C40CF4-872B-47DB-A768-778CCC00568D}" type="presOf" srcId="{D9436F58-3937-4BB8-9FE8-3DD5E85D825F}" destId="{A7F0C327-72DF-469C-ACB1-F345EBBF5A88}" srcOrd="0" destOrd="0" presId="urn:microsoft.com/office/officeart/2005/8/layout/cycle8"/>
    <dgm:cxn modelId="{CB0F2EA7-1910-4313-A2A0-2B1C37020549}" type="presParOf" srcId="{D380BE52-D391-467E-A408-FC9802E7D97A}" destId="{B8A1CBA8-7D01-4B9C-BC00-6EACBA550532}" srcOrd="0" destOrd="0" presId="urn:microsoft.com/office/officeart/2005/8/layout/cycle8"/>
    <dgm:cxn modelId="{AE79AD0F-9E5D-4FF8-865C-3B6F08F70D27}" type="presParOf" srcId="{D380BE52-D391-467E-A408-FC9802E7D97A}" destId="{5FE1E12C-13DA-44EE-A7CA-00440BDA8202}" srcOrd="1" destOrd="0" presId="urn:microsoft.com/office/officeart/2005/8/layout/cycle8"/>
    <dgm:cxn modelId="{DAF3548C-2A59-48F7-93EF-13E8D576FA58}" type="presParOf" srcId="{D380BE52-D391-467E-A408-FC9802E7D97A}" destId="{5747D433-756D-443F-9BEF-F351002D0A05}" srcOrd="2" destOrd="0" presId="urn:microsoft.com/office/officeart/2005/8/layout/cycle8"/>
    <dgm:cxn modelId="{DE331D17-35B4-4B6C-BF9E-B53B82C56A07}" type="presParOf" srcId="{D380BE52-D391-467E-A408-FC9802E7D97A}" destId="{8D412C96-276B-4939-A4EA-70FED7AB8856}" srcOrd="3" destOrd="0" presId="urn:microsoft.com/office/officeart/2005/8/layout/cycle8"/>
    <dgm:cxn modelId="{4A053B7D-E2EA-4D80-8933-6C4BE3A15CF8}" type="presParOf" srcId="{D380BE52-D391-467E-A408-FC9802E7D97A}" destId="{9C94F383-730A-47DB-A6A9-19AFAF2ECA44}" srcOrd="4" destOrd="0" presId="urn:microsoft.com/office/officeart/2005/8/layout/cycle8"/>
    <dgm:cxn modelId="{6CE1CC52-0BFB-4F61-B938-282A35032261}" type="presParOf" srcId="{D380BE52-D391-467E-A408-FC9802E7D97A}" destId="{DAD57FC3-C351-48B5-B6F0-87D60B07D2BF}" srcOrd="5" destOrd="0" presId="urn:microsoft.com/office/officeart/2005/8/layout/cycle8"/>
    <dgm:cxn modelId="{610D666B-9C07-4CF6-8A13-3DB3DDDBF8EB}" type="presParOf" srcId="{D380BE52-D391-467E-A408-FC9802E7D97A}" destId="{54DEEB3D-CEDF-491D-B9EB-A06F677B97D9}" srcOrd="6" destOrd="0" presId="urn:microsoft.com/office/officeart/2005/8/layout/cycle8"/>
    <dgm:cxn modelId="{A404898F-49F4-41AC-9477-8A0C66A58B46}" type="presParOf" srcId="{D380BE52-D391-467E-A408-FC9802E7D97A}" destId="{7A81BC2E-7D9B-4FDF-B35B-4BD4404615E0}" srcOrd="7" destOrd="0" presId="urn:microsoft.com/office/officeart/2005/8/layout/cycle8"/>
    <dgm:cxn modelId="{A00684E7-01A4-45E3-A7BF-47F9C82F1406}" type="presParOf" srcId="{D380BE52-D391-467E-A408-FC9802E7D97A}" destId="{A7F0C327-72DF-469C-ACB1-F345EBBF5A88}" srcOrd="8" destOrd="0" presId="urn:microsoft.com/office/officeart/2005/8/layout/cycle8"/>
    <dgm:cxn modelId="{A1B1399D-5428-4A54-A97A-0A2AB32680DA}" type="presParOf" srcId="{D380BE52-D391-467E-A408-FC9802E7D97A}" destId="{CBF803B9-B8AA-4BD8-AF8E-A919A003FDB7}" srcOrd="9" destOrd="0" presId="urn:microsoft.com/office/officeart/2005/8/layout/cycle8"/>
    <dgm:cxn modelId="{3333F189-19AA-4D3C-A6BD-2DF8AAE51E07}" type="presParOf" srcId="{D380BE52-D391-467E-A408-FC9802E7D97A}" destId="{692DCA35-724C-45CF-AF3D-6600B5C59CEB}" srcOrd="10" destOrd="0" presId="urn:microsoft.com/office/officeart/2005/8/layout/cycle8"/>
    <dgm:cxn modelId="{4A4DFB48-90E8-4758-B55A-C086C17F307B}" type="presParOf" srcId="{D380BE52-D391-467E-A408-FC9802E7D97A}" destId="{38DE77CB-D544-46A4-8B81-6A0826A7E35A}" srcOrd="11" destOrd="0" presId="urn:microsoft.com/office/officeart/2005/8/layout/cycle8"/>
    <dgm:cxn modelId="{5225F0FF-EDAB-424A-BAB7-993480DB410A}" type="presParOf" srcId="{D380BE52-D391-467E-A408-FC9802E7D97A}" destId="{EF71CFAA-BFEB-42FE-B151-E06A74650CEB}" srcOrd="12" destOrd="0" presId="urn:microsoft.com/office/officeart/2005/8/layout/cycle8"/>
    <dgm:cxn modelId="{D57D631F-5E67-4FA5-9C7A-B396BC03FCED}" type="presParOf" srcId="{D380BE52-D391-467E-A408-FC9802E7D97A}" destId="{1461E04C-70F7-4754-ADFF-E14AC666DD89}" srcOrd="13" destOrd="0" presId="urn:microsoft.com/office/officeart/2005/8/layout/cycle8"/>
    <dgm:cxn modelId="{42E62DEA-A652-405A-BD31-87A60349082E}" type="presParOf" srcId="{D380BE52-D391-467E-A408-FC9802E7D97A}" destId="{6D1671D1-106A-41E3-A361-6D5465726415}" srcOrd="14" destOrd="0" presId="urn:microsoft.com/office/officeart/2005/8/layout/cycle8"/>
    <dgm:cxn modelId="{6583766D-F0B9-47E7-A197-8DCA4EA6D989}" type="presParOf" srcId="{D380BE52-D391-467E-A408-FC9802E7D97A}" destId="{9B12208D-DFBD-4393-A1BB-73FE65BA2C4D}" srcOrd="15" destOrd="0" presId="urn:microsoft.com/office/officeart/2005/8/layout/cycle8"/>
    <dgm:cxn modelId="{B44D3AD6-36A4-419D-99FB-A78F4B48A5F6}" type="presParOf" srcId="{D380BE52-D391-467E-A408-FC9802E7D97A}" destId="{0D3BEF8D-31C0-4880-B0A4-E11367964F86}" srcOrd="16" destOrd="0" presId="urn:microsoft.com/office/officeart/2005/8/layout/cycle8"/>
    <dgm:cxn modelId="{1614ED86-3D15-45BE-94ED-92D737EF2B1C}" type="presParOf" srcId="{D380BE52-D391-467E-A408-FC9802E7D97A}" destId="{2E419434-04DD-42F5-9984-C7A4F184D7A4}" srcOrd="17" destOrd="0" presId="urn:microsoft.com/office/officeart/2005/8/layout/cycle8"/>
    <dgm:cxn modelId="{CDFC94DE-FBD5-4132-B76F-8792B58BF52A}" type="presParOf" srcId="{D380BE52-D391-467E-A408-FC9802E7D97A}" destId="{4282C95C-9145-4217-83BA-1BEB9C34711E}" srcOrd="18" destOrd="0" presId="urn:microsoft.com/office/officeart/2005/8/layout/cycle8"/>
    <dgm:cxn modelId="{3BCE76D0-EFB8-430E-AFB7-DA4561AC692B}" type="presParOf" srcId="{D380BE52-D391-467E-A408-FC9802E7D97A}" destId="{6CD2E83C-0BBF-407C-9A66-433B2E805E95}" srcOrd="19" destOrd="0" presId="urn:microsoft.com/office/officeart/2005/8/layout/cycle8"/>
    <dgm:cxn modelId="{D328B5A2-7864-47EE-9F3F-FA6768CFF327}" type="presParOf" srcId="{D380BE52-D391-467E-A408-FC9802E7D97A}" destId="{8E9F6E04-245A-41E2-9F29-CFA68F7B657B}" srcOrd="20" destOrd="0" presId="urn:microsoft.com/office/officeart/2005/8/layout/cycle8"/>
    <dgm:cxn modelId="{48D936A8-C0E3-4880-9D5B-8668ABFAD074}" type="presParOf" srcId="{D380BE52-D391-467E-A408-FC9802E7D97A}" destId="{A69CED9A-4F1C-487B-9D8F-0BFBA226F159}" srcOrd="21" destOrd="0" presId="urn:microsoft.com/office/officeart/2005/8/layout/cycle8"/>
    <dgm:cxn modelId="{97F159F3-F0EC-4BFA-886C-AF9C43213BEE}" type="presParOf" srcId="{D380BE52-D391-467E-A408-FC9802E7D97A}" destId="{0095E57A-A4E1-4EF5-A821-67B31A81C3E9}" srcOrd="22" destOrd="0" presId="urn:microsoft.com/office/officeart/2005/8/layout/cycle8"/>
    <dgm:cxn modelId="{364259C6-59B5-4A19-A3FA-FE0217D67777}" type="presParOf" srcId="{D380BE52-D391-467E-A408-FC9802E7D97A}" destId="{467736E3-0438-43F2-96D5-0DE17E2FE4BD}" srcOrd="23" destOrd="0" presId="urn:microsoft.com/office/officeart/2005/8/layout/cycle8"/>
    <dgm:cxn modelId="{2BA878BD-0897-4BB6-ADEB-796C25456781}" type="presParOf" srcId="{D380BE52-D391-467E-A408-FC9802E7D97A}" destId="{0D983B58-95E6-42B5-ABCB-74467FD86F4F}" srcOrd="24" destOrd="0" presId="urn:microsoft.com/office/officeart/2005/8/layout/cycle8"/>
    <dgm:cxn modelId="{8116627B-4BF3-4E8A-AC7B-023DE2065FAD}" type="presParOf" srcId="{D380BE52-D391-467E-A408-FC9802E7D97A}" destId="{4D3B2260-04F4-41B6-8FA7-0034ED22D1E1}" srcOrd="25" destOrd="0" presId="urn:microsoft.com/office/officeart/2005/8/layout/cycle8"/>
    <dgm:cxn modelId="{F24DF59B-20BE-422C-A8BB-05E991B494FE}" type="presParOf" srcId="{D380BE52-D391-467E-A408-FC9802E7D97A}" destId="{4AAA08D6-A855-4722-8EF5-C5828CA9092C}" srcOrd="26" destOrd="0" presId="urn:microsoft.com/office/officeart/2005/8/layout/cycle8"/>
    <dgm:cxn modelId="{E330A355-FAB8-40A4-921E-D77B9B18DCCE}" type="presParOf" srcId="{D380BE52-D391-467E-A408-FC9802E7D97A}" destId="{9A8FA757-91B1-4170-B1AB-0D8452FE642A}" srcOrd="27" destOrd="0" presId="urn:microsoft.com/office/officeart/2005/8/layout/cycle8"/>
    <dgm:cxn modelId="{2F1F3449-EA47-4B76-B7BF-2618A02E94E7}" type="presParOf" srcId="{D380BE52-D391-467E-A408-FC9802E7D97A}" destId="{D2772756-9292-4F90-AD03-E375AD4D7A61}" srcOrd="28" destOrd="0" presId="urn:microsoft.com/office/officeart/2005/8/layout/cycle8"/>
    <dgm:cxn modelId="{7D63C378-59EA-461D-A094-810327275456}" type="presParOf" srcId="{D380BE52-D391-467E-A408-FC9802E7D97A}" destId="{9D433740-253C-4C3C-8449-D9DFCF722CDC}" srcOrd="29" destOrd="0" presId="urn:microsoft.com/office/officeart/2005/8/layout/cycle8"/>
    <dgm:cxn modelId="{F89A812A-71A0-46DC-8264-939EF712AD06}" type="presParOf" srcId="{D380BE52-D391-467E-A408-FC9802E7D97A}" destId="{DC609B27-2E31-4229-9151-E7AA6295D4B4}" srcOrd="30" destOrd="0" presId="urn:microsoft.com/office/officeart/2005/8/layout/cycle8"/>
    <dgm:cxn modelId="{D6238435-3E14-4DFC-9B62-0BA0E0EF03DF}" type="presParOf" srcId="{D380BE52-D391-467E-A408-FC9802E7D97A}" destId="{1B7F2CB9-6FE2-4322-9543-C2F423B670BD}" srcOrd="31" destOrd="0" presId="urn:microsoft.com/office/officeart/2005/8/layout/cycle8"/>
    <dgm:cxn modelId="{D65769AE-45D9-407F-89FD-8273CB527FAE}" type="presParOf" srcId="{D380BE52-D391-467E-A408-FC9802E7D97A}" destId="{647AB70C-5718-4905-9E7D-77D8ADF160B6}" srcOrd="32" destOrd="0" presId="urn:microsoft.com/office/officeart/2005/8/layout/cycle8"/>
    <dgm:cxn modelId="{761871EF-D863-434C-A259-278F40424267}" type="presParOf" srcId="{D380BE52-D391-467E-A408-FC9802E7D97A}" destId="{83FD17DF-F955-4607-934F-4AB90DBC7229}" srcOrd="33" destOrd="0" presId="urn:microsoft.com/office/officeart/2005/8/layout/cycle8"/>
    <dgm:cxn modelId="{B88221FE-D4B5-4EB0-A738-F092B70A8BB9}" type="presParOf" srcId="{D380BE52-D391-467E-A408-FC9802E7D97A}" destId="{763541E0-8F34-4CB2-9DBD-D37A1CAF96F3}" srcOrd="3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5110D406-2855-444F-BB14-DD6EF1E98637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D45857AE-31D8-4144-8D4B-D70A212A3511}">
      <dgm:prSet phldrT="[Texto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b="1"/>
            <a:t>Características de riscos à integridade da CGU</a:t>
          </a:r>
          <a:endParaRPr lang="pt-BR"/>
        </a:p>
      </dgm:t>
    </dgm:pt>
    <dgm:pt modelId="{858676AC-DF69-4971-AD0E-84D4F8927A54}" type="parTrans" cxnId="{50FED697-16AF-4EA0-9917-A6BBA93DF4E3}">
      <dgm:prSet/>
      <dgm:spPr/>
      <dgm:t>
        <a:bodyPr/>
        <a:lstStyle/>
        <a:p>
          <a:endParaRPr lang="pt-BR"/>
        </a:p>
      </dgm:t>
    </dgm:pt>
    <dgm:pt modelId="{0996B41C-1B6D-44D2-9273-1026D6FA3ACD}" type="sibTrans" cxnId="{50FED697-16AF-4EA0-9917-A6BBA93DF4E3}">
      <dgm:prSet/>
      <dgm:spPr/>
      <dgm:t>
        <a:bodyPr/>
        <a:lstStyle/>
        <a:p>
          <a:endParaRPr lang="pt-BR"/>
        </a:p>
      </dgm:t>
    </dgm:pt>
    <dgm:pt modelId="{F5EFBC3E-BE0C-4EC0-B151-D1C9C1077532}">
      <dgm:prSet/>
      <dgm:spPr/>
      <dgm:t>
        <a:bodyPr/>
        <a:lstStyle/>
        <a:p>
          <a:r>
            <a:rPr lang="pt-BR"/>
            <a:t>Geralmente são ou derivam de condutas de colaboradores da CGU (servidores, terceirizados ou estagiários), incluindo membros da alta administração</a:t>
          </a:r>
        </a:p>
      </dgm:t>
    </dgm:pt>
    <dgm:pt modelId="{FF429D6A-CAE8-4645-A538-FA035890A819}" type="parTrans" cxnId="{9954B628-287B-45B3-AE37-B2D3F6025297}">
      <dgm:prSet/>
      <dgm:spPr/>
      <dgm:t>
        <a:bodyPr/>
        <a:lstStyle/>
        <a:p>
          <a:endParaRPr lang="pt-BR"/>
        </a:p>
      </dgm:t>
    </dgm:pt>
    <dgm:pt modelId="{A9E6578D-CD52-4DD0-89BA-08C6691DE012}" type="sibTrans" cxnId="{9954B628-287B-45B3-AE37-B2D3F6025297}">
      <dgm:prSet/>
      <dgm:spPr/>
      <dgm:t>
        <a:bodyPr/>
        <a:lstStyle/>
        <a:p>
          <a:endParaRPr lang="pt-BR"/>
        </a:p>
      </dgm:t>
    </dgm:pt>
    <dgm:pt modelId="{4E226838-935E-4F22-89D7-A9DB09AF8A3F}">
      <dgm:prSet/>
      <dgm:spPr/>
      <dgm:t>
        <a:bodyPr/>
        <a:lstStyle/>
        <a:p>
          <a:r>
            <a:rPr lang="pt-BR"/>
            <a:t>São praticados por meio de dolo (intenção ou má-fé) ou culpa (imperícia, imprudência ou negligência comprovada)</a:t>
          </a:r>
        </a:p>
      </dgm:t>
    </dgm:pt>
    <dgm:pt modelId="{818BB0D7-50B0-4D33-8A1B-CD58915ADBA2}" type="parTrans" cxnId="{1BA6A3A5-0FCC-430B-97A0-AF7387358524}">
      <dgm:prSet/>
      <dgm:spPr/>
      <dgm:t>
        <a:bodyPr/>
        <a:lstStyle/>
        <a:p>
          <a:endParaRPr lang="pt-BR"/>
        </a:p>
      </dgm:t>
    </dgm:pt>
    <dgm:pt modelId="{105938FF-4FDD-48D4-9808-379E72B550B7}" type="sibTrans" cxnId="{1BA6A3A5-0FCC-430B-97A0-AF7387358524}">
      <dgm:prSet/>
      <dgm:spPr/>
      <dgm:t>
        <a:bodyPr/>
        <a:lstStyle/>
        <a:p>
          <a:endParaRPr lang="pt-BR"/>
        </a:p>
      </dgm:t>
    </dgm:pt>
    <dgm:pt modelId="{958EC90E-3BA4-40F1-8DFA-B321690C7738}">
      <dgm:prSet/>
      <dgm:spPr/>
      <dgm:t>
        <a:bodyPr/>
        <a:lstStyle/>
        <a:p>
          <a:r>
            <a:rPr lang="pt-BR"/>
            <a:t>Podem gerar prejuízos à imagem, à confiabilidade, ao cidadão, ao gestor, ao programa de governo etc.</a:t>
          </a:r>
          <a:endParaRPr lang="pt-BR">
            <a:effectLst/>
          </a:endParaRPr>
        </a:p>
      </dgm:t>
    </dgm:pt>
    <dgm:pt modelId="{9CDE4B4F-37F0-4FC2-A145-73F3EDFC3CF3}" type="parTrans" cxnId="{5B401E36-E8DA-4A17-AB98-481EC2A62FAE}">
      <dgm:prSet/>
      <dgm:spPr/>
      <dgm:t>
        <a:bodyPr/>
        <a:lstStyle/>
        <a:p>
          <a:endParaRPr lang="pt-BR"/>
        </a:p>
      </dgm:t>
    </dgm:pt>
    <dgm:pt modelId="{40BD47FA-CDD4-4194-BF3E-2AFE58191125}" type="sibTrans" cxnId="{5B401E36-E8DA-4A17-AB98-481EC2A62FAE}">
      <dgm:prSet/>
      <dgm:spPr/>
      <dgm:t>
        <a:bodyPr/>
        <a:lstStyle/>
        <a:p>
          <a:endParaRPr lang="pt-BR"/>
        </a:p>
      </dgm:t>
    </dgm:pt>
    <dgm:pt modelId="{E3A15321-8D4F-4FBE-8DB5-4C638B7F3B27}" type="pres">
      <dgm:prSet presAssocID="{5110D406-2855-444F-BB14-DD6EF1E98637}" presName="vert0" presStyleCnt="0">
        <dgm:presLayoutVars>
          <dgm:dir/>
          <dgm:animOne val="branch"/>
          <dgm:animLvl val="lvl"/>
        </dgm:presLayoutVars>
      </dgm:prSet>
      <dgm:spPr/>
    </dgm:pt>
    <dgm:pt modelId="{29A26142-7901-438F-BF85-8CEFE22A879A}" type="pres">
      <dgm:prSet presAssocID="{D45857AE-31D8-4144-8D4B-D70A212A3511}" presName="thickLine" presStyleLbl="alignNode1" presStyleIdx="0" presStyleCnt="1"/>
      <dgm:spPr/>
    </dgm:pt>
    <dgm:pt modelId="{10D23B14-3CB3-4803-BA46-08F540871F3E}" type="pres">
      <dgm:prSet presAssocID="{D45857AE-31D8-4144-8D4B-D70A212A3511}" presName="horz1" presStyleCnt="0"/>
      <dgm:spPr/>
    </dgm:pt>
    <dgm:pt modelId="{183A18A3-EB7F-49FE-87FE-5F7ED1D038ED}" type="pres">
      <dgm:prSet presAssocID="{D45857AE-31D8-4144-8D4B-D70A212A3511}" presName="tx1" presStyleLbl="revTx" presStyleIdx="0" presStyleCnt="4"/>
      <dgm:spPr/>
    </dgm:pt>
    <dgm:pt modelId="{701C14DB-6F4B-4F7B-961E-D13936F821F9}" type="pres">
      <dgm:prSet presAssocID="{D45857AE-31D8-4144-8D4B-D70A212A3511}" presName="vert1" presStyleCnt="0"/>
      <dgm:spPr/>
    </dgm:pt>
    <dgm:pt modelId="{AB71FD94-42CD-459A-9E48-9C6E6D3A6696}" type="pres">
      <dgm:prSet presAssocID="{F5EFBC3E-BE0C-4EC0-B151-D1C9C1077532}" presName="vertSpace2a" presStyleCnt="0"/>
      <dgm:spPr/>
    </dgm:pt>
    <dgm:pt modelId="{8FD9F757-AFA8-4831-A95C-72C1366110CC}" type="pres">
      <dgm:prSet presAssocID="{F5EFBC3E-BE0C-4EC0-B151-D1C9C1077532}" presName="horz2" presStyleCnt="0"/>
      <dgm:spPr/>
    </dgm:pt>
    <dgm:pt modelId="{91961AFB-9A51-4873-8876-EDC07B426B64}" type="pres">
      <dgm:prSet presAssocID="{F5EFBC3E-BE0C-4EC0-B151-D1C9C1077532}" presName="horzSpace2" presStyleCnt="0"/>
      <dgm:spPr/>
    </dgm:pt>
    <dgm:pt modelId="{8819F2DC-3782-4889-8A21-634BEFA1231B}" type="pres">
      <dgm:prSet presAssocID="{F5EFBC3E-BE0C-4EC0-B151-D1C9C1077532}" presName="tx2" presStyleLbl="revTx" presStyleIdx="1" presStyleCnt="4"/>
      <dgm:spPr/>
    </dgm:pt>
    <dgm:pt modelId="{2E17E915-BD67-470A-BB9A-709A419A2C4C}" type="pres">
      <dgm:prSet presAssocID="{F5EFBC3E-BE0C-4EC0-B151-D1C9C1077532}" presName="vert2" presStyleCnt="0"/>
      <dgm:spPr/>
    </dgm:pt>
    <dgm:pt modelId="{47D5D479-3544-4C7E-8391-F0C8A83F88AE}" type="pres">
      <dgm:prSet presAssocID="{F5EFBC3E-BE0C-4EC0-B151-D1C9C1077532}" presName="thinLine2b" presStyleLbl="callout" presStyleIdx="0" presStyleCnt="3"/>
      <dgm:spPr/>
    </dgm:pt>
    <dgm:pt modelId="{2D7CFEB8-A2DD-44B1-81DA-99A23D1347E2}" type="pres">
      <dgm:prSet presAssocID="{F5EFBC3E-BE0C-4EC0-B151-D1C9C1077532}" presName="vertSpace2b" presStyleCnt="0"/>
      <dgm:spPr/>
    </dgm:pt>
    <dgm:pt modelId="{DFA2C79A-F704-4F35-8B1F-5B81D68F22B5}" type="pres">
      <dgm:prSet presAssocID="{4E226838-935E-4F22-89D7-A9DB09AF8A3F}" presName="horz2" presStyleCnt="0"/>
      <dgm:spPr/>
    </dgm:pt>
    <dgm:pt modelId="{4BEED197-6A99-44B5-9362-BAEAA94E11B8}" type="pres">
      <dgm:prSet presAssocID="{4E226838-935E-4F22-89D7-A9DB09AF8A3F}" presName="horzSpace2" presStyleCnt="0"/>
      <dgm:spPr/>
    </dgm:pt>
    <dgm:pt modelId="{8F66BD74-3B15-463A-BBB5-ACC8251917CB}" type="pres">
      <dgm:prSet presAssocID="{4E226838-935E-4F22-89D7-A9DB09AF8A3F}" presName="tx2" presStyleLbl="revTx" presStyleIdx="2" presStyleCnt="4"/>
      <dgm:spPr/>
    </dgm:pt>
    <dgm:pt modelId="{2222F2C0-ED73-442F-A5AD-64EEC8F88EAE}" type="pres">
      <dgm:prSet presAssocID="{4E226838-935E-4F22-89D7-A9DB09AF8A3F}" presName="vert2" presStyleCnt="0"/>
      <dgm:spPr/>
    </dgm:pt>
    <dgm:pt modelId="{0801BC92-AC0E-44DE-83CA-D8AAF18FB4D5}" type="pres">
      <dgm:prSet presAssocID="{4E226838-935E-4F22-89D7-A9DB09AF8A3F}" presName="thinLine2b" presStyleLbl="callout" presStyleIdx="1" presStyleCnt="3"/>
      <dgm:spPr/>
    </dgm:pt>
    <dgm:pt modelId="{10432E20-AD67-432A-89AD-CC6298F68907}" type="pres">
      <dgm:prSet presAssocID="{4E226838-935E-4F22-89D7-A9DB09AF8A3F}" presName="vertSpace2b" presStyleCnt="0"/>
      <dgm:spPr/>
    </dgm:pt>
    <dgm:pt modelId="{204E82A5-F91A-48A3-B2E5-20358339C182}" type="pres">
      <dgm:prSet presAssocID="{958EC90E-3BA4-40F1-8DFA-B321690C7738}" presName="horz2" presStyleCnt="0"/>
      <dgm:spPr/>
    </dgm:pt>
    <dgm:pt modelId="{3828E7CF-091A-4D09-A66B-5B3476174058}" type="pres">
      <dgm:prSet presAssocID="{958EC90E-3BA4-40F1-8DFA-B321690C7738}" presName="horzSpace2" presStyleCnt="0"/>
      <dgm:spPr/>
    </dgm:pt>
    <dgm:pt modelId="{D8F81763-5EE2-4C3C-B96C-5732602BECA8}" type="pres">
      <dgm:prSet presAssocID="{958EC90E-3BA4-40F1-8DFA-B321690C7738}" presName="tx2" presStyleLbl="revTx" presStyleIdx="3" presStyleCnt="4"/>
      <dgm:spPr/>
    </dgm:pt>
    <dgm:pt modelId="{FC1B37DC-681D-4368-A517-22BAD1F79A72}" type="pres">
      <dgm:prSet presAssocID="{958EC90E-3BA4-40F1-8DFA-B321690C7738}" presName="vert2" presStyleCnt="0"/>
      <dgm:spPr/>
    </dgm:pt>
    <dgm:pt modelId="{8362EAA9-C1BD-4DF3-A31B-039CD1C0682F}" type="pres">
      <dgm:prSet presAssocID="{958EC90E-3BA4-40F1-8DFA-B321690C7738}" presName="thinLine2b" presStyleLbl="callout" presStyleIdx="2" presStyleCnt="3"/>
      <dgm:spPr/>
    </dgm:pt>
    <dgm:pt modelId="{01DD24F4-9EC9-45D3-8129-2552E20DF234}" type="pres">
      <dgm:prSet presAssocID="{958EC90E-3BA4-40F1-8DFA-B321690C7738}" presName="vertSpace2b" presStyleCnt="0"/>
      <dgm:spPr/>
    </dgm:pt>
  </dgm:ptLst>
  <dgm:cxnLst>
    <dgm:cxn modelId="{6D8F781A-651B-461E-BC14-9DD00F370268}" type="presOf" srcId="{D45857AE-31D8-4144-8D4B-D70A212A3511}" destId="{183A18A3-EB7F-49FE-87FE-5F7ED1D038ED}" srcOrd="0" destOrd="0" presId="urn:microsoft.com/office/officeart/2008/layout/LinedList"/>
    <dgm:cxn modelId="{9954B628-287B-45B3-AE37-B2D3F6025297}" srcId="{D45857AE-31D8-4144-8D4B-D70A212A3511}" destId="{F5EFBC3E-BE0C-4EC0-B151-D1C9C1077532}" srcOrd="0" destOrd="0" parTransId="{FF429D6A-CAE8-4645-A538-FA035890A819}" sibTransId="{A9E6578D-CD52-4DD0-89BA-08C6691DE012}"/>
    <dgm:cxn modelId="{2765512E-6213-4B93-B445-A1508F53C514}" type="presOf" srcId="{4E226838-935E-4F22-89D7-A9DB09AF8A3F}" destId="{8F66BD74-3B15-463A-BBB5-ACC8251917CB}" srcOrd="0" destOrd="0" presId="urn:microsoft.com/office/officeart/2008/layout/LinedList"/>
    <dgm:cxn modelId="{5B401E36-E8DA-4A17-AB98-481EC2A62FAE}" srcId="{D45857AE-31D8-4144-8D4B-D70A212A3511}" destId="{958EC90E-3BA4-40F1-8DFA-B321690C7738}" srcOrd="2" destOrd="0" parTransId="{9CDE4B4F-37F0-4FC2-A145-73F3EDFC3CF3}" sibTransId="{40BD47FA-CDD4-4194-BF3E-2AFE58191125}"/>
    <dgm:cxn modelId="{4B39DF64-B065-49BC-8904-7392937337F8}" type="presOf" srcId="{F5EFBC3E-BE0C-4EC0-B151-D1C9C1077532}" destId="{8819F2DC-3782-4889-8A21-634BEFA1231B}" srcOrd="0" destOrd="0" presId="urn:microsoft.com/office/officeart/2008/layout/LinedList"/>
    <dgm:cxn modelId="{0C289F79-B385-493C-8195-97A1BFEB5C5B}" type="presOf" srcId="{5110D406-2855-444F-BB14-DD6EF1E98637}" destId="{E3A15321-8D4F-4FBE-8DB5-4C638B7F3B27}" srcOrd="0" destOrd="0" presId="urn:microsoft.com/office/officeart/2008/layout/LinedList"/>
    <dgm:cxn modelId="{50FED697-16AF-4EA0-9917-A6BBA93DF4E3}" srcId="{5110D406-2855-444F-BB14-DD6EF1E98637}" destId="{D45857AE-31D8-4144-8D4B-D70A212A3511}" srcOrd="0" destOrd="0" parTransId="{858676AC-DF69-4971-AD0E-84D4F8927A54}" sibTransId="{0996B41C-1B6D-44D2-9273-1026D6FA3ACD}"/>
    <dgm:cxn modelId="{1BA6A3A5-0FCC-430B-97A0-AF7387358524}" srcId="{D45857AE-31D8-4144-8D4B-D70A212A3511}" destId="{4E226838-935E-4F22-89D7-A9DB09AF8A3F}" srcOrd="1" destOrd="0" parTransId="{818BB0D7-50B0-4D33-8A1B-CD58915ADBA2}" sibTransId="{105938FF-4FDD-48D4-9808-379E72B550B7}"/>
    <dgm:cxn modelId="{16929AF8-3936-402C-BC28-0CD8BC1A8AFA}" type="presOf" srcId="{958EC90E-3BA4-40F1-8DFA-B321690C7738}" destId="{D8F81763-5EE2-4C3C-B96C-5732602BECA8}" srcOrd="0" destOrd="0" presId="urn:microsoft.com/office/officeart/2008/layout/LinedList"/>
    <dgm:cxn modelId="{C731BEAB-CE5C-4A35-BEEF-E99C841F6FFA}" type="presParOf" srcId="{E3A15321-8D4F-4FBE-8DB5-4C638B7F3B27}" destId="{29A26142-7901-438F-BF85-8CEFE22A879A}" srcOrd="0" destOrd="0" presId="urn:microsoft.com/office/officeart/2008/layout/LinedList"/>
    <dgm:cxn modelId="{51FE97B0-A700-4D77-A740-A6DD608AB101}" type="presParOf" srcId="{E3A15321-8D4F-4FBE-8DB5-4C638B7F3B27}" destId="{10D23B14-3CB3-4803-BA46-08F540871F3E}" srcOrd="1" destOrd="0" presId="urn:microsoft.com/office/officeart/2008/layout/LinedList"/>
    <dgm:cxn modelId="{03CE27C1-E9DB-42E2-B71D-D83A3928768E}" type="presParOf" srcId="{10D23B14-3CB3-4803-BA46-08F540871F3E}" destId="{183A18A3-EB7F-49FE-87FE-5F7ED1D038ED}" srcOrd="0" destOrd="0" presId="urn:microsoft.com/office/officeart/2008/layout/LinedList"/>
    <dgm:cxn modelId="{E6EA4479-5084-451F-A325-A9A7D10AC638}" type="presParOf" srcId="{10D23B14-3CB3-4803-BA46-08F540871F3E}" destId="{701C14DB-6F4B-4F7B-961E-D13936F821F9}" srcOrd="1" destOrd="0" presId="urn:microsoft.com/office/officeart/2008/layout/LinedList"/>
    <dgm:cxn modelId="{4162C829-4A93-4FC2-AC3C-0493EEF25DC1}" type="presParOf" srcId="{701C14DB-6F4B-4F7B-961E-D13936F821F9}" destId="{AB71FD94-42CD-459A-9E48-9C6E6D3A6696}" srcOrd="0" destOrd="0" presId="urn:microsoft.com/office/officeart/2008/layout/LinedList"/>
    <dgm:cxn modelId="{D68603B9-7051-46D3-B0EB-373B9C855F71}" type="presParOf" srcId="{701C14DB-6F4B-4F7B-961E-D13936F821F9}" destId="{8FD9F757-AFA8-4831-A95C-72C1366110CC}" srcOrd="1" destOrd="0" presId="urn:microsoft.com/office/officeart/2008/layout/LinedList"/>
    <dgm:cxn modelId="{D9128919-2855-4123-8AF1-EF87EDA8BA6A}" type="presParOf" srcId="{8FD9F757-AFA8-4831-A95C-72C1366110CC}" destId="{91961AFB-9A51-4873-8876-EDC07B426B64}" srcOrd="0" destOrd="0" presId="urn:microsoft.com/office/officeart/2008/layout/LinedList"/>
    <dgm:cxn modelId="{C4F6527E-0C60-4186-8E32-01A80414A2B7}" type="presParOf" srcId="{8FD9F757-AFA8-4831-A95C-72C1366110CC}" destId="{8819F2DC-3782-4889-8A21-634BEFA1231B}" srcOrd="1" destOrd="0" presId="urn:microsoft.com/office/officeart/2008/layout/LinedList"/>
    <dgm:cxn modelId="{3F8D2755-41E6-4DC4-A4D2-890278905EEB}" type="presParOf" srcId="{8FD9F757-AFA8-4831-A95C-72C1366110CC}" destId="{2E17E915-BD67-470A-BB9A-709A419A2C4C}" srcOrd="2" destOrd="0" presId="urn:microsoft.com/office/officeart/2008/layout/LinedList"/>
    <dgm:cxn modelId="{16AD42EE-4945-4378-93D2-4A6D009327ED}" type="presParOf" srcId="{701C14DB-6F4B-4F7B-961E-D13936F821F9}" destId="{47D5D479-3544-4C7E-8391-F0C8A83F88AE}" srcOrd="2" destOrd="0" presId="urn:microsoft.com/office/officeart/2008/layout/LinedList"/>
    <dgm:cxn modelId="{E9BC1F4E-303A-47FF-B910-006990A8B7E1}" type="presParOf" srcId="{701C14DB-6F4B-4F7B-961E-D13936F821F9}" destId="{2D7CFEB8-A2DD-44B1-81DA-99A23D1347E2}" srcOrd="3" destOrd="0" presId="urn:microsoft.com/office/officeart/2008/layout/LinedList"/>
    <dgm:cxn modelId="{32DC891A-695E-443B-84C6-369E72105675}" type="presParOf" srcId="{701C14DB-6F4B-4F7B-961E-D13936F821F9}" destId="{DFA2C79A-F704-4F35-8B1F-5B81D68F22B5}" srcOrd="4" destOrd="0" presId="urn:microsoft.com/office/officeart/2008/layout/LinedList"/>
    <dgm:cxn modelId="{622A925C-19F4-4EFF-91F9-F679A63392DA}" type="presParOf" srcId="{DFA2C79A-F704-4F35-8B1F-5B81D68F22B5}" destId="{4BEED197-6A99-44B5-9362-BAEAA94E11B8}" srcOrd="0" destOrd="0" presId="urn:microsoft.com/office/officeart/2008/layout/LinedList"/>
    <dgm:cxn modelId="{40A152AC-54C9-4C35-95BA-4C18D730B3F0}" type="presParOf" srcId="{DFA2C79A-F704-4F35-8B1F-5B81D68F22B5}" destId="{8F66BD74-3B15-463A-BBB5-ACC8251917CB}" srcOrd="1" destOrd="0" presId="urn:microsoft.com/office/officeart/2008/layout/LinedList"/>
    <dgm:cxn modelId="{37BC0862-BE1C-455F-987B-64634C4C032B}" type="presParOf" srcId="{DFA2C79A-F704-4F35-8B1F-5B81D68F22B5}" destId="{2222F2C0-ED73-442F-A5AD-64EEC8F88EAE}" srcOrd="2" destOrd="0" presId="urn:microsoft.com/office/officeart/2008/layout/LinedList"/>
    <dgm:cxn modelId="{93F5FA74-789F-47E7-9A89-13FA9AFA5B03}" type="presParOf" srcId="{701C14DB-6F4B-4F7B-961E-D13936F821F9}" destId="{0801BC92-AC0E-44DE-83CA-D8AAF18FB4D5}" srcOrd="5" destOrd="0" presId="urn:microsoft.com/office/officeart/2008/layout/LinedList"/>
    <dgm:cxn modelId="{5739DDE0-5B14-4056-A676-4EB5D6381E1F}" type="presParOf" srcId="{701C14DB-6F4B-4F7B-961E-D13936F821F9}" destId="{10432E20-AD67-432A-89AD-CC6298F68907}" srcOrd="6" destOrd="0" presId="urn:microsoft.com/office/officeart/2008/layout/LinedList"/>
    <dgm:cxn modelId="{7067976E-9664-4366-ABFB-32D2EB872F8B}" type="presParOf" srcId="{701C14DB-6F4B-4F7B-961E-D13936F821F9}" destId="{204E82A5-F91A-48A3-B2E5-20358339C182}" srcOrd="7" destOrd="0" presId="urn:microsoft.com/office/officeart/2008/layout/LinedList"/>
    <dgm:cxn modelId="{76624216-1988-4CB3-89FB-F49B5541DCBC}" type="presParOf" srcId="{204E82A5-F91A-48A3-B2E5-20358339C182}" destId="{3828E7CF-091A-4D09-A66B-5B3476174058}" srcOrd="0" destOrd="0" presId="urn:microsoft.com/office/officeart/2008/layout/LinedList"/>
    <dgm:cxn modelId="{E0B569FA-5881-4E7F-A028-8C0F3487B5BE}" type="presParOf" srcId="{204E82A5-F91A-48A3-B2E5-20358339C182}" destId="{D8F81763-5EE2-4C3C-B96C-5732602BECA8}" srcOrd="1" destOrd="0" presId="urn:microsoft.com/office/officeart/2008/layout/LinedList"/>
    <dgm:cxn modelId="{552CCFB9-FF7C-4E59-A562-ADA7524908D9}" type="presParOf" srcId="{204E82A5-F91A-48A3-B2E5-20358339C182}" destId="{FC1B37DC-681D-4368-A517-22BAD1F79A72}" srcOrd="2" destOrd="0" presId="urn:microsoft.com/office/officeart/2008/layout/LinedList"/>
    <dgm:cxn modelId="{BD82625F-F140-47BE-824F-696C8EDFE836}" type="presParOf" srcId="{701C14DB-6F4B-4F7B-961E-D13936F821F9}" destId="{8362EAA9-C1BD-4DF3-A31B-039CD1C0682F}" srcOrd="8" destOrd="0" presId="urn:microsoft.com/office/officeart/2008/layout/LinedList"/>
    <dgm:cxn modelId="{C5E5E04F-57EF-4323-9704-A3043F453B44}" type="presParOf" srcId="{701C14DB-6F4B-4F7B-961E-D13936F821F9}" destId="{01DD24F4-9EC9-45D3-8129-2552E20DF234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A0E2ECF4-30A6-46A0-B738-67FD6CEE14FA}" type="doc">
      <dgm:prSet loTypeId="urn:microsoft.com/office/officeart/2005/8/layout/venn1" loCatId="relationship" qsTypeId="urn:microsoft.com/office/officeart/2005/8/quickstyle/3d3" qsCatId="3D" csTypeId="urn:microsoft.com/office/officeart/2005/8/colors/accent0_1" csCatId="mainScheme" phldr="1"/>
      <dgm:spPr/>
      <dgm:t>
        <a:bodyPr/>
        <a:lstStyle/>
        <a:p>
          <a:endParaRPr lang="pt-BR"/>
        </a:p>
      </dgm:t>
    </dgm:pt>
    <dgm:pt modelId="{65D7F6F5-DC8B-43DA-9AA8-61A8E2098655}">
      <dgm:prSet phldrT="[Texto]" custT="1"/>
      <dgm:spPr/>
      <dgm:t>
        <a:bodyPr/>
        <a:lstStyle/>
        <a:p>
          <a:r>
            <a:rPr lang="pt-BR" sz="1400" b="0" dirty="0"/>
            <a:t>Ameaças à imparcialidade e à autonomia técnica</a:t>
          </a:r>
        </a:p>
      </dgm:t>
    </dgm:pt>
    <dgm:pt modelId="{906EEA41-86CA-4901-A308-D7535585D80A}" type="parTrans" cxnId="{47A06743-7FFF-4C87-AED6-3F0C1C3F5C70}">
      <dgm:prSet/>
      <dgm:spPr/>
      <dgm:t>
        <a:bodyPr/>
        <a:lstStyle/>
        <a:p>
          <a:endParaRPr lang="pt-BR"/>
        </a:p>
      </dgm:t>
    </dgm:pt>
    <dgm:pt modelId="{99E265C0-29C5-47AA-B6EB-248F7F683452}" type="sibTrans" cxnId="{47A06743-7FFF-4C87-AED6-3F0C1C3F5C70}">
      <dgm:prSet/>
      <dgm:spPr/>
      <dgm:t>
        <a:bodyPr/>
        <a:lstStyle/>
        <a:p>
          <a:endParaRPr lang="pt-BR"/>
        </a:p>
      </dgm:t>
    </dgm:pt>
    <dgm:pt modelId="{6F80E048-7B3A-43C0-AC74-31239418A688}">
      <dgm:prSet phldrT="[Texto]" custT="1"/>
      <dgm:spPr/>
      <dgm:t>
        <a:bodyPr/>
        <a:lstStyle/>
        <a:p>
          <a:r>
            <a:rPr lang="pt-BR" sz="1400" b="0" dirty="0"/>
            <a:t>Uso indevido de autoridade</a:t>
          </a:r>
        </a:p>
      </dgm:t>
    </dgm:pt>
    <dgm:pt modelId="{1489BB50-75D6-4C84-80F1-615F1397F69D}" type="parTrans" cxnId="{25EEF6AD-FDCF-4D2E-95FB-1D3BAE64EB97}">
      <dgm:prSet/>
      <dgm:spPr/>
      <dgm:t>
        <a:bodyPr/>
        <a:lstStyle/>
        <a:p>
          <a:endParaRPr lang="pt-BR"/>
        </a:p>
      </dgm:t>
    </dgm:pt>
    <dgm:pt modelId="{9FDB5EBA-A3EE-49A1-9717-865D12462CF6}" type="sibTrans" cxnId="{25EEF6AD-FDCF-4D2E-95FB-1D3BAE64EB97}">
      <dgm:prSet/>
      <dgm:spPr/>
      <dgm:t>
        <a:bodyPr/>
        <a:lstStyle/>
        <a:p>
          <a:endParaRPr lang="pt-BR"/>
        </a:p>
      </dgm:t>
    </dgm:pt>
    <dgm:pt modelId="{DA0CD2D7-85CC-4EB6-87EF-A7DB1FBCEA17}">
      <dgm:prSet phldrT="[Texto]" custT="1"/>
      <dgm:spPr/>
      <dgm:t>
        <a:bodyPr/>
        <a:lstStyle/>
        <a:p>
          <a:r>
            <a:rPr lang="pt-BR" sz="1400" b="0" dirty="0"/>
            <a:t>Uso indevido ou manipulação de dados/informações</a:t>
          </a:r>
        </a:p>
      </dgm:t>
    </dgm:pt>
    <dgm:pt modelId="{09B8179E-CA12-450A-B043-4F78CB820E39}" type="parTrans" cxnId="{E6B103AD-1A59-4B08-B47D-FDB49BB6B3C0}">
      <dgm:prSet/>
      <dgm:spPr/>
      <dgm:t>
        <a:bodyPr/>
        <a:lstStyle/>
        <a:p>
          <a:endParaRPr lang="pt-BR"/>
        </a:p>
      </dgm:t>
    </dgm:pt>
    <dgm:pt modelId="{AD2DA019-5728-41E9-B34E-38E3A056B505}" type="sibTrans" cxnId="{E6B103AD-1A59-4B08-B47D-FDB49BB6B3C0}">
      <dgm:prSet/>
      <dgm:spPr/>
      <dgm:t>
        <a:bodyPr/>
        <a:lstStyle/>
        <a:p>
          <a:endParaRPr lang="pt-BR"/>
        </a:p>
      </dgm:t>
    </dgm:pt>
    <dgm:pt modelId="{AE1883D5-0FEC-4D87-8663-D21D15BB7497}">
      <dgm:prSet phldrT="[Texto]" custT="1"/>
      <dgm:spPr/>
      <dgm:t>
        <a:bodyPr/>
        <a:lstStyle/>
        <a:p>
          <a:endParaRPr lang="pt-BR" sz="1400" b="0" dirty="0"/>
        </a:p>
      </dgm:t>
    </dgm:pt>
    <dgm:pt modelId="{E3B2F2CB-B6F9-4157-A975-8E2628C780B2}" type="parTrans" cxnId="{A942314E-B858-40BA-8986-1472D6619087}">
      <dgm:prSet/>
      <dgm:spPr/>
      <dgm:t>
        <a:bodyPr/>
        <a:lstStyle/>
        <a:p>
          <a:endParaRPr lang="pt-BR"/>
        </a:p>
      </dgm:t>
    </dgm:pt>
    <dgm:pt modelId="{2DF93AAF-9DFF-4CAB-85F8-5804A94C3051}" type="sibTrans" cxnId="{A942314E-B858-40BA-8986-1472D6619087}">
      <dgm:prSet/>
      <dgm:spPr/>
      <dgm:t>
        <a:bodyPr/>
        <a:lstStyle/>
        <a:p>
          <a:endParaRPr lang="pt-BR"/>
        </a:p>
      </dgm:t>
    </dgm:pt>
    <dgm:pt modelId="{CB19E068-F363-43F2-A8A1-B21896E6F3BE}">
      <dgm:prSet phldrT="[Texto]" custT="1"/>
      <dgm:spPr/>
    </dgm:pt>
    <dgm:pt modelId="{EF808CD9-2658-4FC9-A945-C0CEDC90E63D}" type="parTrans" cxnId="{60E21C9B-F7E9-4462-B53C-6A00FDDAFC95}">
      <dgm:prSet/>
      <dgm:spPr/>
      <dgm:t>
        <a:bodyPr/>
        <a:lstStyle/>
        <a:p>
          <a:endParaRPr lang="pt-BR"/>
        </a:p>
      </dgm:t>
    </dgm:pt>
    <dgm:pt modelId="{B0BD1463-8596-446F-BB25-5A977E189D2C}" type="sibTrans" cxnId="{60E21C9B-F7E9-4462-B53C-6A00FDDAFC95}">
      <dgm:prSet/>
      <dgm:spPr/>
      <dgm:t>
        <a:bodyPr/>
        <a:lstStyle/>
        <a:p>
          <a:endParaRPr lang="pt-BR"/>
        </a:p>
      </dgm:t>
    </dgm:pt>
    <dgm:pt modelId="{368A7048-28BB-4B08-B0C6-787A3FDAD389}">
      <dgm:prSet phldrT="[Texto]" custT="1"/>
      <dgm:spPr/>
      <dgm:t>
        <a:bodyPr/>
        <a:lstStyle/>
        <a:p>
          <a:r>
            <a:rPr lang="pt-BR" sz="1400" b="0" dirty="0"/>
            <a:t>Conduta profissional inadequada</a:t>
          </a:r>
        </a:p>
      </dgm:t>
    </dgm:pt>
    <dgm:pt modelId="{79CBA343-667C-47A6-9860-E9E88D9B3025}" type="parTrans" cxnId="{9407AC54-F33B-433A-9C42-1B6540C755FD}">
      <dgm:prSet/>
      <dgm:spPr/>
      <dgm:t>
        <a:bodyPr/>
        <a:lstStyle/>
        <a:p>
          <a:endParaRPr lang="pt-BR"/>
        </a:p>
      </dgm:t>
    </dgm:pt>
    <dgm:pt modelId="{B458C64B-74C9-49FA-B61F-1D0C72B86613}" type="sibTrans" cxnId="{9407AC54-F33B-433A-9C42-1B6540C755FD}">
      <dgm:prSet/>
      <dgm:spPr/>
      <dgm:t>
        <a:bodyPr/>
        <a:lstStyle/>
        <a:p>
          <a:endParaRPr lang="pt-BR"/>
        </a:p>
      </dgm:t>
    </dgm:pt>
    <dgm:pt modelId="{9DEC135C-9A83-4D11-A4DE-67E7D3CB2E1C}">
      <dgm:prSet phldrT="[Texto]" custT="1"/>
      <dgm:spPr/>
      <dgm:t>
        <a:bodyPr/>
        <a:lstStyle/>
        <a:p>
          <a:r>
            <a:rPr lang="pt-BR" sz="1400" b="0" dirty="0"/>
            <a:t>Nepotismo</a:t>
          </a:r>
        </a:p>
      </dgm:t>
    </dgm:pt>
    <dgm:pt modelId="{A7C235D9-1D62-4E3B-BA44-4B917FC56BEC}" type="sibTrans" cxnId="{31CECF37-084D-49AC-9AE0-41461B263C4E}">
      <dgm:prSet/>
      <dgm:spPr/>
      <dgm:t>
        <a:bodyPr/>
        <a:lstStyle/>
        <a:p>
          <a:endParaRPr lang="pt-BR"/>
        </a:p>
      </dgm:t>
    </dgm:pt>
    <dgm:pt modelId="{6A87A179-A8C5-4A41-BBE5-6CAFE11240B0}" type="parTrans" cxnId="{31CECF37-084D-49AC-9AE0-41461B263C4E}">
      <dgm:prSet/>
      <dgm:spPr/>
      <dgm:t>
        <a:bodyPr/>
        <a:lstStyle/>
        <a:p>
          <a:endParaRPr lang="pt-BR"/>
        </a:p>
      </dgm:t>
    </dgm:pt>
    <dgm:pt modelId="{12A4479D-E1EE-45FA-BCA8-9C4710D3753B}">
      <dgm:prSet phldrT="[Texto]" custT="1"/>
      <dgm:spPr/>
      <dgm:t>
        <a:bodyPr/>
        <a:lstStyle/>
        <a:p>
          <a:r>
            <a:rPr lang="pt-BR" sz="1400" b="0" dirty="0"/>
            <a:t>Conflito de interesses</a:t>
          </a:r>
        </a:p>
      </dgm:t>
    </dgm:pt>
    <dgm:pt modelId="{B67BF2E9-1080-4EB0-B1C5-A976920E566C}" type="sibTrans" cxnId="{C92BF956-FD43-4A42-9769-2E17E3D1E062}">
      <dgm:prSet/>
      <dgm:spPr/>
      <dgm:t>
        <a:bodyPr/>
        <a:lstStyle/>
        <a:p>
          <a:endParaRPr lang="pt-BR"/>
        </a:p>
      </dgm:t>
    </dgm:pt>
    <dgm:pt modelId="{B09F46B0-D321-4804-97B4-ED5CC1AD7787}" type="parTrans" cxnId="{C92BF956-FD43-4A42-9769-2E17E3D1E062}">
      <dgm:prSet/>
      <dgm:spPr/>
      <dgm:t>
        <a:bodyPr/>
        <a:lstStyle/>
        <a:p>
          <a:endParaRPr lang="pt-BR"/>
        </a:p>
      </dgm:t>
    </dgm:pt>
    <dgm:pt modelId="{0882E59C-FB09-4E59-8F89-BB29AC92B0D4}">
      <dgm:prSet phldrT="[Texto]" custT="1"/>
      <dgm:spPr/>
      <dgm:t>
        <a:bodyPr/>
        <a:lstStyle/>
        <a:p>
          <a:r>
            <a:rPr lang="pt-BR" sz="1400" b="0" dirty="0"/>
            <a:t>Desvio de pessoal ou de recursos materiais</a:t>
          </a:r>
        </a:p>
      </dgm:t>
    </dgm:pt>
    <dgm:pt modelId="{76FC50FA-2B61-4CC0-9E49-DC1D8D5CAB9E}" type="parTrans" cxnId="{BA64BBC7-4AC8-4C86-8229-DE610D5CF1B2}">
      <dgm:prSet/>
      <dgm:spPr/>
      <dgm:t>
        <a:bodyPr/>
        <a:lstStyle/>
        <a:p>
          <a:endParaRPr lang="pt-BR"/>
        </a:p>
      </dgm:t>
    </dgm:pt>
    <dgm:pt modelId="{0B3BF0DB-6B07-4CAB-BC70-CEDF4CE2B318}" type="sibTrans" cxnId="{BA64BBC7-4AC8-4C86-8229-DE610D5CF1B2}">
      <dgm:prSet/>
      <dgm:spPr/>
      <dgm:t>
        <a:bodyPr/>
        <a:lstStyle/>
        <a:p>
          <a:endParaRPr lang="pt-BR"/>
        </a:p>
      </dgm:t>
    </dgm:pt>
    <dgm:pt modelId="{7CD9A630-9127-4F2A-AE99-1A07BA65D788}" type="pres">
      <dgm:prSet presAssocID="{A0E2ECF4-30A6-46A0-B738-67FD6CEE14FA}" presName="compositeShape" presStyleCnt="0">
        <dgm:presLayoutVars>
          <dgm:chMax val="7"/>
          <dgm:dir/>
          <dgm:resizeHandles val="exact"/>
        </dgm:presLayoutVars>
      </dgm:prSet>
      <dgm:spPr/>
    </dgm:pt>
    <dgm:pt modelId="{208620D8-D7E1-4994-85E8-6AD84111DC8C}" type="pres">
      <dgm:prSet presAssocID="{368A7048-28BB-4B08-B0C6-787A3FDAD389}" presName="circ1" presStyleLbl="vennNode1" presStyleIdx="0" presStyleCnt="7"/>
      <dgm:spPr/>
    </dgm:pt>
    <dgm:pt modelId="{00021FD3-B9EC-43E1-B012-D5BFD1A28379}" type="pres">
      <dgm:prSet presAssocID="{368A7048-28BB-4B08-B0C6-787A3FDAD38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9ECF5C1-EB53-4C08-B4B2-3F54DF96570B}" type="pres">
      <dgm:prSet presAssocID="{65D7F6F5-DC8B-43DA-9AA8-61A8E2098655}" presName="circ2" presStyleLbl="vennNode1" presStyleIdx="1" presStyleCnt="7"/>
      <dgm:spPr/>
    </dgm:pt>
    <dgm:pt modelId="{899BB913-7047-48F8-BCC6-22E7634D9829}" type="pres">
      <dgm:prSet presAssocID="{65D7F6F5-DC8B-43DA-9AA8-61A8E209865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D33C0C2-5200-4E36-BBC3-54F25AD5AABB}" type="pres">
      <dgm:prSet presAssocID="{6F80E048-7B3A-43C0-AC74-31239418A688}" presName="circ3" presStyleLbl="vennNode1" presStyleIdx="2" presStyleCnt="7"/>
      <dgm:spPr/>
    </dgm:pt>
    <dgm:pt modelId="{BF06E344-7D80-41D5-8F8C-802E43ABAAF0}" type="pres">
      <dgm:prSet presAssocID="{6F80E048-7B3A-43C0-AC74-31239418A68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01F865F-FD6C-4BD8-8019-84291FAB273A}" type="pres">
      <dgm:prSet presAssocID="{0882E59C-FB09-4E59-8F89-BB29AC92B0D4}" presName="circ4" presStyleLbl="vennNode1" presStyleIdx="3" presStyleCnt="7"/>
      <dgm:spPr/>
    </dgm:pt>
    <dgm:pt modelId="{9024025D-4AC5-4FA4-8F91-BB05B1EC98C0}" type="pres">
      <dgm:prSet presAssocID="{0882E59C-FB09-4E59-8F89-BB29AC92B0D4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DC3B535-83AF-4EC1-A1D7-BCA8E42098E8}" type="pres">
      <dgm:prSet presAssocID="{9DEC135C-9A83-4D11-A4DE-67E7D3CB2E1C}" presName="circ5" presStyleLbl="vennNode1" presStyleIdx="4" presStyleCnt="7"/>
      <dgm:spPr/>
    </dgm:pt>
    <dgm:pt modelId="{C3D9D9B7-36A9-4FC0-8E00-BECC74E411DB}" type="pres">
      <dgm:prSet presAssocID="{9DEC135C-9A83-4D11-A4DE-67E7D3CB2E1C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0B67E00-9CFC-494A-8F70-B474ECC7EBD0}" type="pres">
      <dgm:prSet presAssocID="{12A4479D-E1EE-45FA-BCA8-9C4710D3753B}" presName="circ6" presStyleLbl="vennNode1" presStyleIdx="5" presStyleCnt="7"/>
      <dgm:spPr/>
    </dgm:pt>
    <dgm:pt modelId="{5EFD5BED-0F1A-4BBB-AE31-76EFED5E1B3E}" type="pres">
      <dgm:prSet presAssocID="{12A4479D-E1EE-45FA-BCA8-9C4710D3753B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D54CB4D-83E6-41DE-8235-CC1C0433E8C3}" type="pres">
      <dgm:prSet presAssocID="{DA0CD2D7-85CC-4EB6-87EF-A7DB1FBCEA17}" presName="circ7" presStyleLbl="vennNode1" presStyleIdx="6" presStyleCnt="7"/>
      <dgm:spPr/>
    </dgm:pt>
    <dgm:pt modelId="{F5D39D89-8E40-429A-95FE-FD743F3B2A6B}" type="pres">
      <dgm:prSet presAssocID="{DA0CD2D7-85CC-4EB6-87EF-A7DB1FBCEA17}" presName="circ7Tx" presStyleLbl="revTx" presStyleIdx="0" presStyleCnt="0" custScaleX="106300">
        <dgm:presLayoutVars>
          <dgm:chMax val="0"/>
          <dgm:chPref val="0"/>
          <dgm:bulletEnabled val="1"/>
        </dgm:presLayoutVars>
      </dgm:prSet>
      <dgm:spPr/>
    </dgm:pt>
  </dgm:ptLst>
  <dgm:cxnLst>
    <dgm:cxn modelId="{6C8B3827-0BA0-47C7-8D2F-14FC55D62E25}" type="presOf" srcId="{6F80E048-7B3A-43C0-AC74-31239418A688}" destId="{BF06E344-7D80-41D5-8F8C-802E43ABAAF0}" srcOrd="0" destOrd="0" presId="urn:microsoft.com/office/officeart/2005/8/layout/venn1"/>
    <dgm:cxn modelId="{31CECF37-084D-49AC-9AE0-41461B263C4E}" srcId="{A0E2ECF4-30A6-46A0-B738-67FD6CEE14FA}" destId="{9DEC135C-9A83-4D11-A4DE-67E7D3CB2E1C}" srcOrd="4" destOrd="0" parTransId="{6A87A179-A8C5-4A41-BBE5-6CAFE11240B0}" sibTransId="{A7C235D9-1D62-4E3B-BA44-4B917FC56BEC}"/>
    <dgm:cxn modelId="{47A06743-7FFF-4C87-AED6-3F0C1C3F5C70}" srcId="{A0E2ECF4-30A6-46A0-B738-67FD6CEE14FA}" destId="{65D7F6F5-DC8B-43DA-9AA8-61A8E2098655}" srcOrd="1" destOrd="0" parTransId="{906EEA41-86CA-4901-A308-D7535585D80A}" sibTransId="{99E265C0-29C5-47AA-B6EB-248F7F683452}"/>
    <dgm:cxn modelId="{8E12DD44-5179-4E0A-8D44-117754403AB8}" type="presOf" srcId="{65D7F6F5-DC8B-43DA-9AA8-61A8E2098655}" destId="{899BB913-7047-48F8-BCC6-22E7634D9829}" srcOrd="0" destOrd="0" presId="urn:microsoft.com/office/officeart/2005/8/layout/venn1"/>
    <dgm:cxn modelId="{12577969-332A-4C36-9FF4-0485FBD11451}" type="presOf" srcId="{12A4479D-E1EE-45FA-BCA8-9C4710D3753B}" destId="{5EFD5BED-0F1A-4BBB-AE31-76EFED5E1B3E}" srcOrd="0" destOrd="0" presId="urn:microsoft.com/office/officeart/2005/8/layout/venn1"/>
    <dgm:cxn modelId="{A942314E-B858-40BA-8986-1472D6619087}" srcId="{A0E2ECF4-30A6-46A0-B738-67FD6CEE14FA}" destId="{AE1883D5-0FEC-4D87-8663-D21D15BB7497}" srcOrd="7" destOrd="0" parTransId="{E3B2F2CB-B6F9-4157-A975-8E2628C780B2}" sibTransId="{2DF93AAF-9DFF-4CAB-85F8-5804A94C3051}"/>
    <dgm:cxn modelId="{9407AC54-F33B-433A-9C42-1B6540C755FD}" srcId="{A0E2ECF4-30A6-46A0-B738-67FD6CEE14FA}" destId="{368A7048-28BB-4B08-B0C6-787A3FDAD389}" srcOrd="0" destOrd="0" parTransId="{79CBA343-667C-47A6-9860-E9E88D9B3025}" sibTransId="{B458C64B-74C9-49FA-B61F-1D0C72B86613}"/>
    <dgm:cxn modelId="{C92BF956-FD43-4A42-9769-2E17E3D1E062}" srcId="{A0E2ECF4-30A6-46A0-B738-67FD6CEE14FA}" destId="{12A4479D-E1EE-45FA-BCA8-9C4710D3753B}" srcOrd="5" destOrd="0" parTransId="{B09F46B0-D321-4804-97B4-ED5CC1AD7787}" sibTransId="{B67BF2E9-1080-4EB0-B1C5-A976920E566C}"/>
    <dgm:cxn modelId="{60E21C9B-F7E9-4462-B53C-6A00FDDAFC95}" srcId="{A0E2ECF4-30A6-46A0-B738-67FD6CEE14FA}" destId="{CB19E068-F363-43F2-A8A1-B21896E6F3BE}" srcOrd="8" destOrd="0" parTransId="{EF808CD9-2658-4FC9-A945-C0CEDC90E63D}" sibTransId="{B0BD1463-8596-446F-BB25-5A977E189D2C}"/>
    <dgm:cxn modelId="{03646D9D-0CF5-487E-B749-443BA83AD563}" type="presOf" srcId="{DA0CD2D7-85CC-4EB6-87EF-A7DB1FBCEA17}" destId="{F5D39D89-8E40-429A-95FE-FD743F3B2A6B}" srcOrd="0" destOrd="0" presId="urn:microsoft.com/office/officeart/2005/8/layout/venn1"/>
    <dgm:cxn modelId="{84477EA9-E53D-4FF5-9019-00C9C9041FF0}" type="presOf" srcId="{A0E2ECF4-30A6-46A0-B738-67FD6CEE14FA}" destId="{7CD9A630-9127-4F2A-AE99-1A07BA65D788}" srcOrd="0" destOrd="0" presId="urn:microsoft.com/office/officeart/2005/8/layout/venn1"/>
    <dgm:cxn modelId="{E6B103AD-1A59-4B08-B47D-FDB49BB6B3C0}" srcId="{A0E2ECF4-30A6-46A0-B738-67FD6CEE14FA}" destId="{DA0CD2D7-85CC-4EB6-87EF-A7DB1FBCEA17}" srcOrd="6" destOrd="0" parTransId="{09B8179E-CA12-450A-B043-4F78CB820E39}" sibTransId="{AD2DA019-5728-41E9-B34E-38E3A056B505}"/>
    <dgm:cxn modelId="{25EEF6AD-FDCF-4D2E-95FB-1D3BAE64EB97}" srcId="{A0E2ECF4-30A6-46A0-B738-67FD6CEE14FA}" destId="{6F80E048-7B3A-43C0-AC74-31239418A688}" srcOrd="2" destOrd="0" parTransId="{1489BB50-75D6-4C84-80F1-615F1397F69D}" sibTransId="{9FDB5EBA-A3EE-49A1-9717-865D12462CF6}"/>
    <dgm:cxn modelId="{6D14DAAF-F600-473E-A9FF-C5D5DA740DF7}" type="presOf" srcId="{0882E59C-FB09-4E59-8F89-BB29AC92B0D4}" destId="{9024025D-4AC5-4FA4-8F91-BB05B1EC98C0}" srcOrd="0" destOrd="0" presId="urn:microsoft.com/office/officeart/2005/8/layout/venn1"/>
    <dgm:cxn modelId="{BA64BBC7-4AC8-4C86-8229-DE610D5CF1B2}" srcId="{A0E2ECF4-30A6-46A0-B738-67FD6CEE14FA}" destId="{0882E59C-FB09-4E59-8F89-BB29AC92B0D4}" srcOrd="3" destOrd="0" parTransId="{76FC50FA-2B61-4CC0-9E49-DC1D8D5CAB9E}" sibTransId="{0B3BF0DB-6B07-4CAB-BC70-CEDF4CE2B318}"/>
    <dgm:cxn modelId="{481927DF-D77D-47F7-8726-C0DCDF8937DF}" type="presOf" srcId="{368A7048-28BB-4B08-B0C6-787A3FDAD389}" destId="{00021FD3-B9EC-43E1-B012-D5BFD1A28379}" srcOrd="0" destOrd="0" presId="urn:microsoft.com/office/officeart/2005/8/layout/venn1"/>
    <dgm:cxn modelId="{ABB77CE1-A0CD-4F9F-B56A-003CFCC2A645}" type="presOf" srcId="{9DEC135C-9A83-4D11-A4DE-67E7D3CB2E1C}" destId="{C3D9D9B7-36A9-4FC0-8E00-BECC74E411DB}" srcOrd="0" destOrd="0" presId="urn:microsoft.com/office/officeart/2005/8/layout/venn1"/>
    <dgm:cxn modelId="{EA9D3078-ABA9-4797-931E-A53677F4C11E}" type="presParOf" srcId="{7CD9A630-9127-4F2A-AE99-1A07BA65D788}" destId="{208620D8-D7E1-4994-85E8-6AD84111DC8C}" srcOrd="0" destOrd="0" presId="urn:microsoft.com/office/officeart/2005/8/layout/venn1"/>
    <dgm:cxn modelId="{DC843EC7-2DA3-4D08-8753-6520C52EA0AA}" type="presParOf" srcId="{7CD9A630-9127-4F2A-AE99-1A07BA65D788}" destId="{00021FD3-B9EC-43E1-B012-D5BFD1A28379}" srcOrd="1" destOrd="0" presId="urn:microsoft.com/office/officeart/2005/8/layout/venn1"/>
    <dgm:cxn modelId="{37A66CB6-C42F-4B3D-A5A1-1BA447C26519}" type="presParOf" srcId="{7CD9A630-9127-4F2A-AE99-1A07BA65D788}" destId="{99ECF5C1-EB53-4C08-B4B2-3F54DF96570B}" srcOrd="2" destOrd="0" presId="urn:microsoft.com/office/officeart/2005/8/layout/venn1"/>
    <dgm:cxn modelId="{CCB00140-55A9-4EDD-912A-D4D5B0BC18E2}" type="presParOf" srcId="{7CD9A630-9127-4F2A-AE99-1A07BA65D788}" destId="{899BB913-7047-48F8-BCC6-22E7634D9829}" srcOrd="3" destOrd="0" presId="urn:microsoft.com/office/officeart/2005/8/layout/venn1"/>
    <dgm:cxn modelId="{DDD81739-F903-43CD-9E9E-6416725F184F}" type="presParOf" srcId="{7CD9A630-9127-4F2A-AE99-1A07BA65D788}" destId="{CD33C0C2-5200-4E36-BBC3-54F25AD5AABB}" srcOrd="4" destOrd="0" presId="urn:microsoft.com/office/officeart/2005/8/layout/venn1"/>
    <dgm:cxn modelId="{C47BD6A7-2417-4B84-A00D-CDD14C171673}" type="presParOf" srcId="{7CD9A630-9127-4F2A-AE99-1A07BA65D788}" destId="{BF06E344-7D80-41D5-8F8C-802E43ABAAF0}" srcOrd="5" destOrd="0" presId="urn:microsoft.com/office/officeart/2005/8/layout/venn1"/>
    <dgm:cxn modelId="{195BD687-1292-4E83-8435-FD4CE457FE58}" type="presParOf" srcId="{7CD9A630-9127-4F2A-AE99-1A07BA65D788}" destId="{E01F865F-FD6C-4BD8-8019-84291FAB273A}" srcOrd="6" destOrd="0" presId="urn:microsoft.com/office/officeart/2005/8/layout/venn1"/>
    <dgm:cxn modelId="{92B12A36-565D-447A-BE5D-CB5E22895A8B}" type="presParOf" srcId="{7CD9A630-9127-4F2A-AE99-1A07BA65D788}" destId="{9024025D-4AC5-4FA4-8F91-BB05B1EC98C0}" srcOrd="7" destOrd="0" presId="urn:microsoft.com/office/officeart/2005/8/layout/venn1"/>
    <dgm:cxn modelId="{3BB14614-E5C8-4B06-BC60-0C38CEB070BB}" type="presParOf" srcId="{7CD9A630-9127-4F2A-AE99-1A07BA65D788}" destId="{0DC3B535-83AF-4EC1-A1D7-BCA8E42098E8}" srcOrd="8" destOrd="0" presId="urn:microsoft.com/office/officeart/2005/8/layout/venn1"/>
    <dgm:cxn modelId="{A96DD05F-69AF-41CB-98F8-758A09FBCE56}" type="presParOf" srcId="{7CD9A630-9127-4F2A-AE99-1A07BA65D788}" destId="{C3D9D9B7-36A9-4FC0-8E00-BECC74E411DB}" srcOrd="9" destOrd="0" presId="urn:microsoft.com/office/officeart/2005/8/layout/venn1"/>
    <dgm:cxn modelId="{B75AACB0-A598-4402-8277-EC5D3E58F138}" type="presParOf" srcId="{7CD9A630-9127-4F2A-AE99-1A07BA65D788}" destId="{20B67E00-9CFC-494A-8F70-B474ECC7EBD0}" srcOrd="10" destOrd="0" presId="urn:microsoft.com/office/officeart/2005/8/layout/venn1"/>
    <dgm:cxn modelId="{6D560AF0-8B0D-49C6-B0CC-42E8245BF58B}" type="presParOf" srcId="{7CD9A630-9127-4F2A-AE99-1A07BA65D788}" destId="{5EFD5BED-0F1A-4BBB-AE31-76EFED5E1B3E}" srcOrd="11" destOrd="0" presId="urn:microsoft.com/office/officeart/2005/8/layout/venn1"/>
    <dgm:cxn modelId="{CC79C88D-47F0-4B8D-92C5-6760E52EF8AE}" type="presParOf" srcId="{7CD9A630-9127-4F2A-AE99-1A07BA65D788}" destId="{8D54CB4D-83E6-41DE-8235-CC1C0433E8C3}" srcOrd="12" destOrd="0" presId="urn:microsoft.com/office/officeart/2005/8/layout/venn1"/>
    <dgm:cxn modelId="{D6401770-731C-4A76-AE21-3191035C8133}" type="presParOf" srcId="{7CD9A630-9127-4F2A-AE99-1A07BA65D788}" destId="{F5D39D89-8E40-429A-95FE-FD743F3B2A6B}" srcOrd="13" destOrd="0" presId="urn:microsoft.com/office/officeart/2005/8/layout/venn1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  <a:effectLst>
      <a:reflection blurRad="101600" stA="45000" endPos="65000" dist="50800" dir="5400000" sy="-100000" algn="bl" rotWithShape="0"/>
    </a:effectLst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016FCA10-C184-4687-B976-A6D8CF71D5BD}" type="doc">
      <dgm:prSet loTypeId="urn:microsoft.com/office/officeart/2005/8/layout/bProcess4" loCatId="process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pt-BR"/>
        </a:p>
      </dgm:t>
    </dgm:pt>
    <dgm:pt modelId="{0908330D-76A2-4881-8F8C-74967DAC830B}">
      <dgm:prSet phldrT="[Texto]"/>
      <dgm:spPr/>
      <dgm:t>
        <a:bodyPr/>
        <a:lstStyle/>
        <a:p>
          <a:r>
            <a:rPr lang="pt-BR" dirty="0"/>
            <a:t>Boletins de monitoramento</a:t>
          </a:r>
          <a:endParaRPr lang="pt-BR" dirty="0">
            <a:latin typeface="Calibri Light"/>
          </a:endParaRPr>
        </a:p>
      </dgm:t>
    </dgm:pt>
    <dgm:pt modelId="{4E2A8F0E-61CC-45B1-9A02-BBB552F54CDF}" type="parTrans" cxnId="{A674660A-A4C5-436C-B914-784FDF529DD1}">
      <dgm:prSet/>
      <dgm:spPr/>
      <dgm:t>
        <a:bodyPr/>
        <a:lstStyle/>
        <a:p>
          <a:endParaRPr lang="pt-BR"/>
        </a:p>
      </dgm:t>
    </dgm:pt>
    <dgm:pt modelId="{F668ABD4-594D-4239-88F6-F7FBC1A46A21}" type="sibTrans" cxnId="{A674660A-A4C5-436C-B914-784FDF529DD1}">
      <dgm:prSet/>
      <dgm:spPr/>
      <dgm:t>
        <a:bodyPr/>
        <a:lstStyle/>
        <a:p>
          <a:endParaRPr lang="pt-BR"/>
        </a:p>
      </dgm:t>
    </dgm:pt>
    <dgm:pt modelId="{DD43B105-B261-42B7-ADEB-F4B11F5287B2}">
      <dgm:prSet phldrT="[Texto]"/>
      <dgm:spPr/>
      <dgm:t>
        <a:bodyPr/>
        <a:lstStyle/>
        <a:p>
          <a:r>
            <a:rPr lang="pt-BR" b="0" dirty="0"/>
            <a:t>Reuniões</a:t>
          </a:r>
        </a:p>
      </dgm:t>
    </dgm:pt>
    <dgm:pt modelId="{4B6E55F3-2448-494A-9ABD-A5548C7B8597}" type="parTrans" cxnId="{92B20353-AAC8-408D-9C68-75CA9D6B3E72}">
      <dgm:prSet/>
      <dgm:spPr/>
      <dgm:t>
        <a:bodyPr/>
        <a:lstStyle/>
        <a:p>
          <a:endParaRPr lang="pt-BR"/>
        </a:p>
      </dgm:t>
    </dgm:pt>
    <dgm:pt modelId="{E7625FB3-B38F-4F01-BA00-A5A350A9E5A9}" type="sibTrans" cxnId="{92B20353-AAC8-408D-9C68-75CA9D6B3E72}">
      <dgm:prSet/>
      <dgm:spPr/>
      <dgm:t>
        <a:bodyPr/>
        <a:lstStyle/>
        <a:p>
          <a:endParaRPr lang="pt-BR"/>
        </a:p>
      </dgm:t>
    </dgm:pt>
    <dgm:pt modelId="{57B6F0D6-EDE0-46B3-8703-2F10C7554734}">
      <dgm:prSet phldrT="[Texto]"/>
      <dgm:spPr/>
      <dgm:t>
        <a:bodyPr/>
        <a:lstStyle/>
        <a:p>
          <a:r>
            <a:rPr lang="pt-BR" b="0" dirty="0"/>
            <a:t>Elaboração de Planos de Integridade</a:t>
          </a:r>
          <a:endParaRPr lang="pt-BR" dirty="0"/>
        </a:p>
      </dgm:t>
    </dgm:pt>
    <dgm:pt modelId="{1EBA8685-235C-4190-A603-136246746625}" type="parTrans" cxnId="{CF852A44-108A-41A8-93A3-218CEDA29CFD}">
      <dgm:prSet/>
      <dgm:spPr/>
      <dgm:t>
        <a:bodyPr/>
        <a:lstStyle/>
        <a:p>
          <a:endParaRPr lang="pt-BR"/>
        </a:p>
      </dgm:t>
    </dgm:pt>
    <dgm:pt modelId="{A3C54977-8956-4969-9F44-3E0A8C467234}" type="sibTrans" cxnId="{CF852A44-108A-41A8-93A3-218CEDA29CFD}">
      <dgm:prSet/>
      <dgm:spPr/>
      <dgm:t>
        <a:bodyPr/>
        <a:lstStyle/>
        <a:p>
          <a:endParaRPr lang="pt-BR"/>
        </a:p>
      </dgm:t>
    </dgm:pt>
    <dgm:pt modelId="{D406C51D-EFF4-48C2-8ADE-22C253F46422}">
      <dgm:prSet phldrT="[Texto]"/>
      <dgm:spPr/>
      <dgm:t>
        <a:bodyPr/>
        <a:lstStyle/>
        <a:p>
          <a:r>
            <a:rPr lang="pt-BR" dirty="0"/>
            <a:t>Relatórios de avaliação</a:t>
          </a:r>
        </a:p>
      </dgm:t>
    </dgm:pt>
    <dgm:pt modelId="{276D39A1-C1AC-495B-873C-D2E33782624F}" type="parTrans" cxnId="{DAB49C18-7A0E-4653-8602-B599B8BD2758}">
      <dgm:prSet/>
      <dgm:spPr/>
      <dgm:t>
        <a:bodyPr/>
        <a:lstStyle/>
        <a:p>
          <a:endParaRPr lang="pt-BR"/>
        </a:p>
      </dgm:t>
    </dgm:pt>
    <dgm:pt modelId="{F6C2E926-6C72-47D5-848D-C0A6CCBC7AD8}" type="sibTrans" cxnId="{DAB49C18-7A0E-4653-8602-B599B8BD2758}">
      <dgm:prSet/>
      <dgm:spPr/>
      <dgm:t>
        <a:bodyPr/>
        <a:lstStyle/>
        <a:p>
          <a:endParaRPr lang="pt-BR"/>
        </a:p>
      </dgm:t>
    </dgm:pt>
    <dgm:pt modelId="{A27D2594-923F-4564-87A4-A4B905F5B9AB}">
      <dgm:prSet phldrT="[Texto]"/>
      <dgm:spPr/>
      <dgm:t>
        <a:bodyPr/>
        <a:lstStyle/>
        <a:p>
          <a:r>
            <a:rPr lang="pt-BR" b="0" dirty="0"/>
            <a:t>Aplicação de questionários</a:t>
          </a:r>
        </a:p>
      </dgm:t>
    </dgm:pt>
    <dgm:pt modelId="{088A50D7-FA20-44FA-BF86-5C24D9F7B7E2}" type="parTrans" cxnId="{82BBF16F-1538-43B4-A7B2-9BBB7A170537}">
      <dgm:prSet/>
      <dgm:spPr/>
      <dgm:t>
        <a:bodyPr/>
        <a:lstStyle/>
        <a:p>
          <a:endParaRPr lang="pt-BR"/>
        </a:p>
      </dgm:t>
    </dgm:pt>
    <dgm:pt modelId="{4A1B0727-6BC4-4F84-AF03-B3DA2E1C80CF}" type="sibTrans" cxnId="{82BBF16F-1538-43B4-A7B2-9BBB7A170537}">
      <dgm:prSet/>
      <dgm:spPr/>
      <dgm:t>
        <a:bodyPr/>
        <a:lstStyle/>
        <a:p>
          <a:endParaRPr lang="pt-BR"/>
        </a:p>
      </dgm:t>
    </dgm:pt>
    <dgm:pt modelId="{4B330398-2462-4BA7-907E-8FDEEB8DA89F}">
      <dgm:prSet phldrT="[Texto]"/>
      <dgm:spPr/>
      <dgm:t>
        <a:bodyPr/>
        <a:lstStyle/>
        <a:p>
          <a:r>
            <a:rPr lang="pt-BR"/>
            <a:t>Ações de comunicação</a:t>
          </a:r>
          <a:endParaRPr lang="pt-BR">
            <a:latin typeface="Calibri Light"/>
          </a:endParaRPr>
        </a:p>
      </dgm:t>
    </dgm:pt>
    <dgm:pt modelId="{AC552BCE-DB5A-4202-824D-759EAC213BF3}" type="sibTrans" cxnId="{C75D5BD6-6097-4A9C-BC57-66878D7F22B2}">
      <dgm:prSet/>
      <dgm:spPr/>
      <dgm:t>
        <a:bodyPr/>
        <a:lstStyle/>
        <a:p>
          <a:endParaRPr lang="pt-BR"/>
        </a:p>
      </dgm:t>
    </dgm:pt>
    <dgm:pt modelId="{985D380F-AE01-4271-9D03-9B11870B9BA0}" type="parTrans" cxnId="{C75D5BD6-6097-4A9C-BC57-66878D7F22B2}">
      <dgm:prSet/>
      <dgm:spPr/>
      <dgm:t>
        <a:bodyPr/>
        <a:lstStyle/>
        <a:p>
          <a:endParaRPr lang="pt-BR"/>
        </a:p>
      </dgm:t>
    </dgm:pt>
    <dgm:pt modelId="{E19CAC71-21DE-4DF3-B4AD-F9B587CBC14C}" type="pres">
      <dgm:prSet presAssocID="{016FCA10-C184-4687-B976-A6D8CF71D5BD}" presName="Name0" presStyleCnt="0">
        <dgm:presLayoutVars>
          <dgm:dir/>
          <dgm:resizeHandles/>
        </dgm:presLayoutVars>
      </dgm:prSet>
      <dgm:spPr/>
    </dgm:pt>
    <dgm:pt modelId="{3A53921C-9D2E-4BA3-96D5-E1604F2D4CCA}" type="pres">
      <dgm:prSet presAssocID="{0908330D-76A2-4881-8F8C-74967DAC830B}" presName="compNode" presStyleCnt="0"/>
      <dgm:spPr/>
    </dgm:pt>
    <dgm:pt modelId="{27883A38-23D0-4D0E-9A66-9222C8393377}" type="pres">
      <dgm:prSet presAssocID="{0908330D-76A2-4881-8F8C-74967DAC830B}" presName="dummyConnPt" presStyleCnt="0"/>
      <dgm:spPr/>
    </dgm:pt>
    <dgm:pt modelId="{ADE62C04-FC1D-47B7-9B92-EC2B4C8AE689}" type="pres">
      <dgm:prSet presAssocID="{0908330D-76A2-4881-8F8C-74967DAC830B}" presName="node" presStyleLbl="node1" presStyleIdx="0" presStyleCnt="6">
        <dgm:presLayoutVars>
          <dgm:bulletEnabled val="1"/>
        </dgm:presLayoutVars>
      </dgm:prSet>
      <dgm:spPr/>
    </dgm:pt>
    <dgm:pt modelId="{E3E78B71-686E-47D4-A9D4-726B91550604}" type="pres">
      <dgm:prSet presAssocID="{F668ABD4-594D-4239-88F6-F7FBC1A46A21}" presName="sibTrans" presStyleLbl="bgSibTrans2D1" presStyleIdx="0" presStyleCnt="5"/>
      <dgm:spPr/>
    </dgm:pt>
    <dgm:pt modelId="{1CFCC9D9-E629-4750-AB3A-FBFADF903838}" type="pres">
      <dgm:prSet presAssocID="{4B330398-2462-4BA7-907E-8FDEEB8DA89F}" presName="compNode" presStyleCnt="0"/>
      <dgm:spPr/>
    </dgm:pt>
    <dgm:pt modelId="{2DCA6388-3D9C-4842-8B00-357664141DDF}" type="pres">
      <dgm:prSet presAssocID="{4B330398-2462-4BA7-907E-8FDEEB8DA89F}" presName="dummyConnPt" presStyleCnt="0"/>
      <dgm:spPr/>
    </dgm:pt>
    <dgm:pt modelId="{6FF52147-3220-4BEE-9E0B-D56A8D2B1B80}" type="pres">
      <dgm:prSet presAssocID="{4B330398-2462-4BA7-907E-8FDEEB8DA89F}" presName="node" presStyleLbl="node1" presStyleIdx="1" presStyleCnt="6">
        <dgm:presLayoutVars>
          <dgm:bulletEnabled val="1"/>
        </dgm:presLayoutVars>
      </dgm:prSet>
      <dgm:spPr/>
    </dgm:pt>
    <dgm:pt modelId="{05F280D2-55E3-4B8D-8AAA-50F81D6D6CDC}" type="pres">
      <dgm:prSet presAssocID="{AC552BCE-DB5A-4202-824D-759EAC213BF3}" presName="sibTrans" presStyleLbl="bgSibTrans2D1" presStyleIdx="1" presStyleCnt="5"/>
      <dgm:spPr/>
    </dgm:pt>
    <dgm:pt modelId="{12E9A1DF-BD06-4055-A8C2-C78DB4E1654E}" type="pres">
      <dgm:prSet presAssocID="{D406C51D-EFF4-48C2-8ADE-22C253F46422}" presName="compNode" presStyleCnt="0"/>
      <dgm:spPr/>
    </dgm:pt>
    <dgm:pt modelId="{B63C8B78-B2A6-4843-9D67-A70654C670D8}" type="pres">
      <dgm:prSet presAssocID="{D406C51D-EFF4-48C2-8ADE-22C253F46422}" presName="dummyConnPt" presStyleCnt="0"/>
      <dgm:spPr/>
    </dgm:pt>
    <dgm:pt modelId="{BABAC98F-6D46-493B-AC92-C2584C1198C1}" type="pres">
      <dgm:prSet presAssocID="{D406C51D-EFF4-48C2-8ADE-22C253F46422}" presName="node" presStyleLbl="node1" presStyleIdx="2" presStyleCnt="6">
        <dgm:presLayoutVars>
          <dgm:bulletEnabled val="1"/>
        </dgm:presLayoutVars>
      </dgm:prSet>
      <dgm:spPr/>
    </dgm:pt>
    <dgm:pt modelId="{96F68B37-0A87-4BAA-99D8-F87DE9890ADD}" type="pres">
      <dgm:prSet presAssocID="{F6C2E926-6C72-47D5-848D-C0A6CCBC7AD8}" presName="sibTrans" presStyleLbl="bgSibTrans2D1" presStyleIdx="2" presStyleCnt="5"/>
      <dgm:spPr/>
    </dgm:pt>
    <dgm:pt modelId="{B134FCB8-9C80-4448-B8B8-610DA23A2BA5}" type="pres">
      <dgm:prSet presAssocID="{57B6F0D6-EDE0-46B3-8703-2F10C7554734}" presName="compNode" presStyleCnt="0"/>
      <dgm:spPr/>
    </dgm:pt>
    <dgm:pt modelId="{1BFACB3A-718A-40FE-8CB5-ABDDDF3A1E0D}" type="pres">
      <dgm:prSet presAssocID="{57B6F0D6-EDE0-46B3-8703-2F10C7554734}" presName="dummyConnPt" presStyleCnt="0"/>
      <dgm:spPr/>
    </dgm:pt>
    <dgm:pt modelId="{F5655604-0D70-4B47-A884-2FB1A1C118DD}" type="pres">
      <dgm:prSet presAssocID="{57B6F0D6-EDE0-46B3-8703-2F10C7554734}" presName="node" presStyleLbl="node1" presStyleIdx="3" presStyleCnt="6">
        <dgm:presLayoutVars>
          <dgm:bulletEnabled val="1"/>
        </dgm:presLayoutVars>
      </dgm:prSet>
      <dgm:spPr/>
    </dgm:pt>
    <dgm:pt modelId="{7BC5D7E3-ACD1-4CAB-A0B3-8A1A612E9DEF}" type="pres">
      <dgm:prSet presAssocID="{A3C54977-8956-4969-9F44-3E0A8C467234}" presName="sibTrans" presStyleLbl="bgSibTrans2D1" presStyleIdx="3" presStyleCnt="5"/>
      <dgm:spPr/>
    </dgm:pt>
    <dgm:pt modelId="{D84DDEFC-5DE0-4F36-BFBE-7D0088E97FC1}" type="pres">
      <dgm:prSet presAssocID="{DD43B105-B261-42B7-ADEB-F4B11F5287B2}" presName="compNode" presStyleCnt="0"/>
      <dgm:spPr/>
    </dgm:pt>
    <dgm:pt modelId="{5AC0549B-75EF-49D2-9F6C-CD704EAC6446}" type="pres">
      <dgm:prSet presAssocID="{DD43B105-B261-42B7-ADEB-F4B11F5287B2}" presName="dummyConnPt" presStyleCnt="0"/>
      <dgm:spPr/>
    </dgm:pt>
    <dgm:pt modelId="{29B20D59-B51D-4BDE-B536-C2051BE5E40B}" type="pres">
      <dgm:prSet presAssocID="{DD43B105-B261-42B7-ADEB-F4B11F5287B2}" presName="node" presStyleLbl="node1" presStyleIdx="4" presStyleCnt="6">
        <dgm:presLayoutVars>
          <dgm:bulletEnabled val="1"/>
        </dgm:presLayoutVars>
      </dgm:prSet>
      <dgm:spPr/>
    </dgm:pt>
    <dgm:pt modelId="{8DD52BC7-C582-4FC9-B570-99A33A9EC020}" type="pres">
      <dgm:prSet presAssocID="{E7625FB3-B38F-4F01-BA00-A5A350A9E5A9}" presName="sibTrans" presStyleLbl="bgSibTrans2D1" presStyleIdx="4" presStyleCnt="5"/>
      <dgm:spPr/>
    </dgm:pt>
    <dgm:pt modelId="{59F4A7F8-8DB3-4D71-9C7D-7260C8B5B420}" type="pres">
      <dgm:prSet presAssocID="{A27D2594-923F-4564-87A4-A4B905F5B9AB}" presName="compNode" presStyleCnt="0"/>
      <dgm:spPr/>
    </dgm:pt>
    <dgm:pt modelId="{0075E82F-A792-4D58-97B7-E2E8E6D00671}" type="pres">
      <dgm:prSet presAssocID="{A27D2594-923F-4564-87A4-A4B905F5B9AB}" presName="dummyConnPt" presStyleCnt="0"/>
      <dgm:spPr/>
    </dgm:pt>
    <dgm:pt modelId="{37B6B3FC-FFDF-4549-97B0-D15AB4670B4E}" type="pres">
      <dgm:prSet presAssocID="{A27D2594-923F-4564-87A4-A4B905F5B9AB}" presName="node" presStyleLbl="node1" presStyleIdx="5" presStyleCnt="6">
        <dgm:presLayoutVars>
          <dgm:bulletEnabled val="1"/>
        </dgm:presLayoutVars>
      </dgm:prSet>
      <dgm:spPr/>
    </dgm:pt>
  </dgm:ptLst>
  <dgm:cxnLst>
    <dgm:cxn modelId="{D9F32508-A108-422B-BE1E-2E9B3E94437B}" type="presOf" srcId="{AC552BCE-DB5A-4202-824D-759EAC213BF3}" destId="{05F280D2-55E3-4B8D-8AAA-50F81D6D6CDC}" srcOrd="0" destOrd="0" presId="urn:microsoft.com/office/officeart/2005/8/layout/bProcess4"/>
    <dgm:cxn modelId="{A674660A-A4C5-436C-B914-784FDF529DD1}" srcId="{016FCA10-C184-4687-B976-A6D8CF71D5BD}" destId="{0908330D-76A2-4881-8F8C-74967DAC830B}" srcOrd="0" destOrd="0" parTransId="{4E2A8F0E-61CC-45B1-9A02-BBB552F54CDF}" sibTransId="{F668ABD4-594D-4239-88F6-F7FBC1A46A21}"/>
    <dgm:cxn modelId="{CAF6530D-9AAF-4447-A5E9-EF9312A5C5D9}" type="presOf" srcId="{016FCA10-C184-4687-B976-A6D8CF71D5BD}" destId="{E19CAC71-21DE-4DF3-B4AD-F9B587CBC14C}" srcOrd="0" destOrd="0" presId="urn:microsoft.com/office/officeart/2005/8/layout/bProcess4"/>
    <dgm:cxn modelId="{DAB49C18-7A0E-4653-8602-B599B8BD2758}" srcId="{016FCA10-C184-4687-B976-A6D8CF71D5BD}" destId="{D406C51D-EFF4-48C2-8ADE-22C253F46422}" srcOrd="2" destOrd="0" parTransId="{276D39A1-C1AC-495B-873C-D2E33782624F}" sibTransId="{F6C2E926-6C72-47D5-848D-C0A6CCBC7AD8}"/>
    <dgm:cxn modelId="{809CD11F-93B4-4691-87F0-53E434C4B2A3}" type="presOf" srcId="{4B330398-2462-4BA7-907E-8FDEEB8DA89F}" destId="{6FF52147-3220-4BEE-9E0B-D56A8D2B1B80}" srcOrd="0" destOrd="0" presId="urn:microsoft.com/office/officeart/2005/8/layout/bProcess4"/>
    <dgm:cxn modelId="{CF852A44-108A-41A8-93A3-218CEDA29CFD}" srcId="{016FCA10-C184-4687-B976-A6D8CF71D5BD}" destId="{57B6F0D6-EDE0-46B3-8703-2F10C7554734}" srcOrd="3" destOrd="0" parTransId="{1EBA8685-235C-4190-A603-136246746625}" sibTransId="{A3C54977-8956-4969-9F44-3E0A8C467234}"/>
    <dgm:cxn modelId="{82BBF16F-1538-43B4-A7B2-9BBB7A170537}" srcId="{016FCA10-C184-4687-B976-A6D8CF71D5BD}" destId="{A27D2594-923F-4564-87A4-A4B905F5B9AB}" srcOrd="5" destOrd="0" parTransId="{088A50D7-FA20-44FA-BF86-5C24D9F7B7E2}" sibTransId="{4A1B0727-6BC4-4F84-AF03-B3DA2E1C80CF}"/>
    <dgm:cxn modelId="{92B20353-AAC8-408D-9C68-75CA9D6B3E72}" srcId="{016FCA10-C184-4687-B976-A6D8CF71D5BD}" destId="{DD43B105-B261-42B7-ADEB-F4B11F5287B2}" srcOrd="4" destOrd="0" parTransId="{4B6E55F3-2448-494A-9ABD-A5548C7B8597}" sibTransId="{E7625FB3-B38F-4F01-BA00-A5A350A9E5A9}"/>
    <dgm:cxn modelId="{7B70AE96-C530-4899-85B9-DF439DFB2E43}" type="presOf" srcId="{DD43B105-B261-42B7-ADEB-F4B11F5287B2}" destId="{29B20D59-B51D-4BDE-B536-C2051BE5E40B}" srcOrd="0" destOrd="0" presId="urn:microsoft.com/office/officeart/2005/8/layout/bProcess4"/>
    <dgm:cxn modelId="{E7838DA4-CB95-42EB-AFB2-EE0DD9A1C0E0}" type="presOf" srcId="{57B6F0D6-EDE0-46B3-8703-2F10C7554734}" destId="{F5655604-0D70-4B47-A884-2FB1A1C118DD}" srcOrd="0" destOrd="0" presId="urn:microsoft.com/office/officeart/2005/8/layout/bProcess4"/>
    <dgm:cxn modelId="{AAD261AB-D476-4686-BC7B-29BD51F6AB4E}" type="presOf" srcId="{0908330D-76A2-4881-8F8C-74967DAC830B}" destId="{ADE62C04-FC1D-47B7-9B92-EC2B4C8AE689}" srcOrd="0" destOrd="0" presId="urn:microsoft.com/office/officeart/2005/8/layout/bProcess4"/>
    <dgm:cxn modelId="{D9F8E6B9-587A-4D9A-8249-58F85931FF75}" type="presOf" srcId="{F668ABD4-594D-4239-88F6-F7FBC1A46A21}" destId="{E3E78B71-686E-47D4-A9D4-726B91550604}" srcOrd="0" destOrd="0" presId="urn:microsoft.com/office/officeart/2005/8/layout/bProcess4"/>
    <dgm:cxn modelId="{E1119ABB-63CE-4EAA-9A16-7177A99D77C9}" type="presOf" srcId="{A27D2594-923F-4564-87A4-A4B905F5B9AB}" destId="{37B6B3FC-FFDF-4549-97B0-D15AB4670B4E}" srcOrd="0" destOrd="0" presId="urn:microsoft.com/office/officeart/2005/8/layout/bProcess4"/>
    <dgm:cxn modelId="{ED4293C9-8FEF-4B74-868D-9687589AFC10}" type="presOf" srcId="{E7625FB3-B38F-4F01-BA00-A5A350A9E5A9}" destId="{8DD52BC7-C582-4FC9-B570-99A33A9EC020}" srcOrd="0" destOrd="0" presId="urn:microsoft.com/office/officeart/2005/8/layout/bProcess4"/>
    <dgm:cxn modelId="{C75D5BD6-6097-4A9C-BC57-66878D7F22B2}" srcId="{016FCA10-C184-4687-B976-A6D8CF71D5BD}" destId="{4B330398-2462-4BA7-907E-8FDEEB8DA89F}" srcOrd="1" destOrd="0" parTransId="{985D380F-AE01-4271-9D03-9B11870B9BA0}" sibTransId="{AC552BCE-DB5A-4202-824D-759EAC213BF3}"/>
    <dgm:cxn modelId="{572C1CE1-7A25-4FA7-AD99-8F3A3C1B2A43}" type="presOf" srcId="{F6C2E926-6C72-47D5-848D-C0A6CCBC7AD8}" destId="{96F68B37-0A87-4BAA-99D8-F87DE9890ADD}" srcOrd="0" destOrd="0" presId="urn:microsoft.com/office/officeart/2005/8/layout/bProcess4"/>
    <dgm:cxn modelId="{214DE2E5-BF28-408E-AF2F-5F43B2C6A103}" type="presOf" srcId="{A3C54977-8956-4969-9F44-3E0A8C467234}" destId="{7BC5D7E3-ACD1-4CAB-A0B3-8A1A612E9DEF}" srcOrd="0" destOrd="0" presId="urn:microsoft.com/office/officeart/2005/8/layout/bProcess4"/>
    <dgm:cxn modelId="{5E97C3F1-7663-4478-8C4B-3BF939E76EF0}" type="presOf" srcId="{D406C51D-EFF4-48C2-8ADE-22C253F46422}" destId="{BABAC98F-6D46-493B-AC92-C2584C1198C1}" srcOrd="0" destOrd="0" presId="urn:microsoft.com/office/officeart/2005/8/layout/bProcess4"/>
    <dgm:cxn modelId="{F6EDEB08-0676-4184-B438-CB85DE91BB82}" type="presParOf" srcId="{E19CAC71-21DE-4DF3-B4AD-F9B587CBC14C}" destId="{3A53921C-9D2E-4BA3-96D5-E1604F2D4CCA}" srcOrd="0" destOrd="0" presId="urn:microsoft.com/office/officeart/2005/8/layout/bProcess4"/>
    <dgm:cxn modelId="{3E96FBA3-38B9-4AD2-ADC2-7817B21F13B3}" type="presParOf" srcId="{3A53921C-9D2E-4BA3-96D5-E1604F2D4CCA}" destId="{27883A38-23D0-4D0E-9A66-9222C8393377}" srcOrd="0" destOrd="0" presId="urn:microsoft.com/office/officeart/2005/8/layout/bProcess4"/>
    <dgm:cxn modelId="{32725CD7-DC6E-4101-B14E-53E0720480E9}" type="presParOf" srcId="{3A53921C-9D2E-4BA3-96D5-E1604F2D4CCA}" destId="{ADE62C04-FC1D-47B7-9B92-EC2B4C8AE689}" srcOrd="1" destOrd="0" presId="urn:microsoft.com/office/officeart/2005/8/layout/bProcess4"/>
    <dgm:cxn modelId="{C9D2B1E7-7EE9-4FCE-AF69-8EAAA096C301}" type="presParOf" srcId="{E19CAC71-21DE-4DF3-B4AD-F9B587CBC14C}" destId="{E3E78B71-686E-47D4-A9D4-726B91550604}" srcOrd="1" destOrd="0" presId="urn:microsoft.com/office/officeart/2005/8/layout/bProcess4"/>
    <dgm:cxn modelId="{67DA9B00-9754-43F3-BBE0-0741605CCFEE}" type="presParOf" srcId="{E19CAC71-21DE-4DF3-B4AD-F9B587CBC14C}" destId="{1CFCC9D9-E629-4750-AB3A-FBFADF903838}" srcOrd="2" destOrd="0" presId="urn:microsoft.com/office/officeart/2005/8/layout/bProcess4"/>
    <dgm:cxn modelId="{25006A2E-7580-4EE5-9E24-11DD413520E6}" type="presParOf" srcId="{1CFCC9D9-E629-4750-AB3A-FBFADF903838}" destId="{2DCA6388-3D9C-4842-8B00-357664141DDF}" srcOrd="0" destOrd="0" presId="urn:microsoft.com/office/officeart/2005/8/layout/bProcess4"/>
    <dgm:cxn modelId="{12D3CE83-ACF4-4436-B23A-F1B890E37C89}" type="presParOf" srcId="{1CFCC9D9-E629-4750-AB3A-FBFADF903838}" destId="{6FF52147-3220-4BEE-9E0B-D56A8D2B1B80}" srcOrd="1" destOrd="0" presId="urn:microsoft.com/office/officeart/2005/8/layout/bProcess4"/>
    <dgm:cxn modelId="{85180985-92A3-4232-B741-7DE9221EE030}" type="presParOf" srcId="{E19CAC71-21DE-4DF3-B4AD-F9B587CBC14C}" destId="{05F280D2-55E3-4B8D-8AAA-50F81D6D6CDC}" srcOrd="3" destOrd="0" presId="urn:microsoft.com/office/officeart/2005/8/layout/bProcess4"/>
    <dgm:cxn modelId="{E5CFBED5-50BA-4AEF-81E5-79CD81CAE824}" type="presParOf" srcId="{E19CAC71-21DE-4DF3-B4AD-F9B587CBC14C}" destId="{12E9A1DF-BD06-4055-A8C2-C78DB4E1654E}" srcOrd="4" destOrd="0" presId="urn:microsoft.com/office/officeart/2005/8/layout/bProcess4"/>
    <dgm:cxn modelId="{8C63265C-F0AA-4FA1-82B1-C5514DFE304C}" type="presParOf" srcId="{12E9A1DF-BD06-4055-A8C2-C78DB4E1654E}" destId="{B63C8B78-B2A6-4843-9D67-A70654C670D8}" srcOrd="0" destOrd="0" presId="urn:microsoft.com/office/officeart/2005/8/layout/bProcess4"/>
    <dgm:cxn modelId="{E80F3CD4-1071-4C27-A9F7-7A20D7432123}" type="presParOf" srcId="{12E9A1DF-BD06-4055-A8C2-C78DB4E1654E}" destId="{BABAC98F-6D46-493B-AC92-C2584C1198C1}" srcOrd="1" destOrd="0" presId="urn:microsoft.com/office/officeart/2005/8/layout/bProcess4"/>
    <dgm:cxn modelId="{61AFF3F4-6632-4F87-A961-2CE879F9036E}" type="presParOf" srcId="{E19CAC71-21DE-4DF3-B4AD-F9B587CBC14C}" destId="{96F68B37-0A87-4BAA-99D8-F87DE9890ADD}" srcOrd="5" destOrd="0" presId="urn:microsoft.com/office/officeart/2005/8/layout/bProcess4"/>
    <dgm:cxn modelId="{EFD6A131-8130-4B59-A21F-57B3BD2CE733}" type="presParOf" srcId="{E19CAC71-21DE-4DF3-B4AD-F9B587CBC14C}" destId="{B134FCB8-9C80-4448-B8B8-610DA23A2BA5}" srcOrd="6" destOrd="0" presId="urn:microsoft.com/office/officeart/2005/8/layout/bProcess4"/>
    <dgm:cxn modelId="{37151598-0F79-4F5A-8C39-DDB3CC2E9EAD}" type="presParOf" srcId="{B134FCB8-9C80-4448-B8B8-610DA23A2BA5}" destId="{1BFACB3A-718A-40FE-8CB5-ABDDDF3A1E0D}" srcOrd="0" destOrd="0" presId="urn:microsoft.com/office/officeart/2005/8/layout/bProcess4"/>
    <dgm:cxn modelId="{39571DDF-F825-4F6C-87A9-BC847A8FE5FA}" type="presParOf" srcId="{B134FCB8-9C80-4448-B8B8-610DA23A2BA5}" destId="{F5655604-0D70-4B47-A884-2FB1A1C118DD}" srcOrd="1" destOrd="0" presId="urn:microsoft.com/office/officeart/2005/8/layout/bProcess4"/>
    <dgm:cxn modelId="{D49B2BE2-141B-4DFF-A5CE-EA4258C4AE52}" type="presParOf" srcId="{E19CAC71-21DE-4DF3-B4AD-F9B587CBC14C}" destId="{7BC5D7E3-ACD1-4CAB-A0B3-8A1A612E9DEF}" srcOrd="7" destOrd="0" presId="urn:microsoft.com/office/officeart/2005/8/layout/bProcess4"/>
    <dgm:cxn modelId="{65643BF0-963D-47E1-A03E-1EAD398B18A5}" type="presParOf" srcId="{E19CAC71-21DE-4DF3-B4AD-F9B587CBC14C}" destId="{D84DDEFC-5DE0-4F36-BFBE-7D0088E97FC1}" srcOrd="8" destOrd="0" presId="urn:microsoft.com/office/officeart/2005/8/layout/bProcess4"/>
    <dgm:cxn modelId="{1F4CDF38-137E-4E55-947D-30327FF7B4A2}" type="presParOf" srcId="{D84DDEFC-5DE0-4F36-BFBE-7D0088E97FC1}" destId="{5AC0549B-75EF-49D2-9F6C-CD704EAC6446}" srcOrd="0" destOrd="0" presId="urn:microsoft.com/office/officeart/2005/8/layout/bProcess4"/>
    <dgm:cxn modelId="{D00C765B-41F2-49AA-9438-77B47C1A0815}" type="presParOf" srcId="{D84DDEFC-5DE0-4F36-BFBE-7D0088E97FC1}" destId="{29B20D59-B51D-4BDE-B536-C2051BE5E40B}" srcOrd="1" destOrd="0" presId="urn:microsoft.com/office/officeart/2005/8/layout/bProcess4"/>
    <dgm:cxn modelId="{A3C75740-A2A2-42BF-B823-C639C00CE5F0}" type="presParOf" srcId="{E19CAC71-21DE-4DF3-B4AD-F9B587CBC14C}" destId="{8DD52BC7-C582-4FC9-B570-99A33A9EC020}" srcOrd="9" destOrd="0" presId="urn:microsoft.com/office/officeart/2005/8/layout/bProcess4"/>
    <dgm:cxn modelId="{81571EA7-ABE8-44FD-B18A-612B34F08BAE}" type="presParOf" srcId="{E19CAC71-21DE-4DF3-B4AD-F9B587CBC14C}" destId="{59F4A7F8-8DB3-4D71-9C7D-7260C8B5B420}" srcOrd="10" destOrd="0" presId="urn:microsoft.com/office/officeart/2005/8/layout/bProcess4"/>
    <dgm:cxn modelId="{0B527F93-5EE7-4567-AB17-00C3E9014A5F}" type="presParOf" srcId="{59F4A7F8-8DB3-4D71-9C7D-7260C8B5B420}" destId="{0075E82F-A792-4D58-97B7-E2E8E6D00671}" srcOrd="0" destOrd="0" presId="urn:microsoft.com/office/officeart/2005/8/layout/bProcess4"/>
    <dgm:cxn modelId="{41EA9095-B8F0-4357-8FC2-CB5F82860538}" type="presParOf" srcId="{59F4A7F8-8DB3-4D71-9C7D-7260C8B5B420}" destId="{37B6B3FC-FFDF-4549-97B0-D15AB4670B4E}" srcOrd="1" destOrd="0" presId="urn:microsoft.com/office/officeart/2005/8/layout/bProcess4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E8C0EB-2D55-4F1E-9A23-EFE248C9FF1F}" type="doc">
      <dgm:prSet loTypeId="urn:microsoft.com/office/officeart/2005/8/layout/chart3" loCatId="cycle" qsTypeId="urn:microsoft.com/office/officeart/2005/8/quickstyle/simple1" qsCatId="simple" csTypeId="urn:microsoft.com/office/officeart/2005/8/colors/accent4_3" csCatId="accent4" phldr="1"/>
      <dgm:spPr/>
    </dgm:pt>
    <dgm:pt modelId="{695DA55C-3585-46D2-9BD3-18C32B3B55F2}">
      <dgm:prSet phldrT="[Texto]" custT="1"/>
      <dgm:spPr/>
      <dgm:t>
        <a:bodyPr/>
        <a:lstStyle/>
        <a:p>
          <a:r>
            <a:rPr lang="pt-BR" sz="1800" dirty="0"/>
            <a:t>Integridade</a:t>
          </a:r>
        </a:p>
      </dgm:t>
    </dgm:pt>
    <dgm:pt modelId="{8675AB9A-6380-4C8A-86CF-F50D9B16F07A}" type="parTrans" cxnId="{8364A1C4-1F02-4E10-9DBE-581E2A10C38E}">
      <dgm:prSet/>
      <dgm:spPr/>
      <dgm:t>
        <a:bodyPr/>
        <a:lstStyle/>
        <a:p>
          <a:endParaRPr lang="pt-BR" sz="2000"/>
        </a:p>
      </dgm:t>
    </dgm:pt>
    <dgm:pt modelId="{227FDE7E-2FCF-4D07-A9E4-D3DE2B7A545F}" type="sibTrans" cxnId="{8364A1C4-1F02-4E10-9DBE-581E2A10C38E}">
      <dgm:prSet/>
      <dgm:spPr/>
      <dgm:t>
        <a:bodyPr/>
        <a:lstStyle/>
        <a:p>
          <a:endParaRPr lang="pt-BR" sz="2000"/>
        </a:p>
      </dgm:t>
    </dgm:pt>
    <dgm:pt modelId="{C12CD21E-F2B3-46CE-920F-2138B27F8067}">
      <dgm:prSet phldrT="[Texto]" custT="1"/>
      <dgm:spPr/>
      <dgm:t>
        <a:bodyPr/>
        <a:lstStyle/>
        <a:p>
          <a:r>
            <a:rPr lang="pt-BR" sz="1800" dirty="0"/>
            <a:t>Capacidade de resposta</a:t>
          </a:r>
        </a:p>
      </dgm:t>
    </dgm:pt>
    <dgm:pt modelId="{315F26DD-5100-4235-B968-0CA5CC8BBC5D}" type="parTrans" cxnId="{C598EBF7-CEE7-4941-819A-6928DA6F6938}">
      <dgm:prSet/>
      <dgm:spPr/>
      <dgm:t>
        <a:bodyPr/>
        <a:lstStyle/>
        <a:p>
          <a:endParaRPr lang="pt-BR" sz="2000"/>
        </a:p>
      </dgm:t>
    </dgm:pt>
    <dgm:pt modelId="{2E447AEC-B52E-420C-94BC-B814F4D9D8A7}" type="sibTrans" cxnId="{C598EBF7-CEE7-4941-819A-6928DA6F6938}">
      <dgm:prSet/>
      <dgm:spPr/>
      <dgm:t>
        <a:bodyPr/>
        <a:lstStyle/>
        <a:p>
          <a:endParaRPr lang="pt-BR" sz="2000"/>
        </a:p>
      </dgm:t>
    </dgm:pt>
    <dgm:pt modelId="{4D1DF777-B94A-4F41-9A83-F310771D2C65}">
      <dgm:prSet phldrT="[Texto]" custT="1"/>
      <dgm:spPr/>
      <dgm:t>
        <a:bodyPr/>
        <a:lstStyle/>
        <a:p>
          <a:r>
            <a:rPr lang="pt-BR" sz="1700" dirty="0"/>
            <a:t>Confiabilidade</a:t>
          </a:r>
        </a:p>
      </dgm:t>
    </dgm:pt>
    <dgm:pt modelId="{FCA35C89-6A83-41AD-A897-6F3F9048FB0C}" type="parTrans" cxnId="{52DCC313-9122-419D-ADB1-44D436EA4476}">
      <dgm:prSet/>
      <dgm:spPr/>
      <dgm:t>
        <a:bodyPr/>
        <a:lstStyle/>
        <a:p>
          <a:endParaRPr lang="pt-BR" sz="2000"/>
        </a:p>
      </dgm:t>
    </dgm:pt>
    <dgm:pt modelId="{B3A397F8-A6B5-4D96-AE6F-46EDFCCA04CE}" type="sibTrans" cxnId="{52DCC313-9122-419D-ADB1-44D436EA4476}">
      <dgm:prSet/>
      <dgm:spPr/>
      <dgm:t>
        <a:bodyPr/>
        <a:lstStyle/>
        <a:p>
          <a:endParaRPr lang="pt-BR" sz="2000"/>
        </a:p>
      </dgm:t>
    </dgm:pt>
    <dgm:pt modelId="{AF690C43-AE8D-4608-89E2-D779AC751B56}">
      <dgm:prSet phldrT="[Texto]" custT="1"/>
      <dgm:spPr/>
      <dgm:t>
        <a:bodyPr/>
        <a:lstStyle/>
        <a:p>
          <a:r>
            <a:rPr lang="pt-BR" sz="1800" dirty="0"/>
            <a:t>Melhoria regulatória</a:t>
          </a:r>
        </a:p>
      </dgm:t>
    </dgm:pt>
    <dgm:pt modelId="{B6F83B34-2CDA-4B57-8D81-612CF350412E}" type="parTrans" cxnId="{62F40FEC-E685-41CF-9064-46456B1CE5B0}">
      <dgm:prSet/>
      <dgm:spPr/>
      <dgm:t>
        <a:bodyPr/>
        <a:lstStyle/>
        <a:p>
          <a:endParaRPr lang="pt-BR" sz="2000"/>
        </a:p>
      </dgm:t>
    </dgm:pt>
    <dgm:pt modelId="{4E0EADF0-CCD3-4157-827F-A142531D115C}" type="sibTrans" cxnId="{62F40FEC-E685-41CF-9064-46456B1CE5B0}">
      <dgm:prSet/>
      <dgm:spPr/>
      <dgm:t>
        <a:bodyPr/>
        <a:lstStyle/>
        <a:p>
          <a:endParaRPr lang="pt-BR" sz="2000"/>
        </a:p>
      </dgm:t>
    </dgm:pt>
    <dgm:pt modelId="{C05447EB-1CF9-42EA-9012-27C321BC8DF2}">
      <dgm:prSet phldrT="[Texto]" custT="1"/>
      <dgm:spPr/>
      <dgm:t>
        <a:bodyPr/>
        <a:lstStyle/>
        <a:p>
          <a:r>
            <a:rPr lang="pt-BR" sz="1500" dirty="0"/>
            <a:t>Prestação de contas e responsabilidade</a:t>
          </a:r>
        </a:p>
      </dgm:t>
    </dgm:pt>
    <dgm:pt modelId="{9829BF45-FF1A-4DE9-877C-14D32503ED7A}" type="parTrans" cxnId="{B6F733AB-2D51-497F-91A5-3986BE1AA063}">
      <dgm:prSet/>
      <dgm:spPr/>
      <dgm:t>
        <a:bodyPr/>
        <a:lstStyle/>
        <a:p>
          <a:endParaRPr lang="pt-BR" sz="2000"/>
        </a:p>
      </dgm:t>
    </dgm:pt>
    <dgm:pt modelId="{1657DB13-6967-43AD-A689-3D921E0608A2}" type="sibTrans" cxnId="{B6F733AB-2D51-497F-91A5-3986BE1AA063}">
      <dgm:prSet/>
      <dgm:spPr/>
      <dgm:t>
        <a:bodyPr/>
        <a:lstStyle/>
        <a:p>
          <a:endParaRPr lang="pt-BR" sz="2000"/>
        </a:p>
      </dgm:t>
    </dgm:pt>
    <dgm:pt modelId="{89AFCC05-7EC6-42E8-B616-6E2542A531F0}">
      <dgm:prSet phldrT="[Texto]" custT="1"/>
      <dgm:spPr/>
      <dgm:t>
        <a:bodyPr/>
        <a:lstStyle/>
        <a:p>
          <a:r>
            <a:rPr lang="pt-BR" sz="1800" dirty="0"/>
            <a:t>Transparência</a:t>
          </a:r>
        </a:p>
      </dgm:t>
    </dgm:pt>
    <dgm:pt modelId="{72170970-0BA6-41A8-A375-E990394C6D85}" type="parTrans" cxnId="{C5762772-BE38-4D2F-B006-CAE3DA5BA4D0}">
      <dgm:prSet/>
      <dgm:spPr/>
      <dgm:t>
        <a:bodyPr/>
        <a:lstStyle/>
        <a:p>
          <a:endParaRPr lang="pt-BR" sz="2000"/>
        </a:p>
      </dgm:t>
    </dgm:pt>
    <dgm:pt modelId="{20C8AB99-D70D-4CB9-B6ED-60FADE930F47}" type="sibTrans" cxnId="{C5762772-BE38-4D2F-B006-CAE3DA5BA4D0}">
      <dgm:prSet/>
      <dgm:spPr/>
      <dgm:t>
        <a:bodyPr/>
        <a:lstStyle/>
        <a:p>
          <a:endParaRPr lang="pt-BR" sz="2000"/>
        </a:p>
      </dgm:t>
    </dgm:pt>
    <dgm:pt modelId="{CCF7E78C-29E6-43BB-9EA3-A1EC600FECF7}" type="pres">
      <dgm:prSet presAssocID="{D7E8C0EB-2D55-4F1E-9A23-EFE248C9FF1F}" presName="compositeShape" presStyleCnt="0">
        <dgm:presLayoutVars>
          <dgm:chMax val="7"/>
          <dgm:dir/>
          <dgm:resizeHandles val="exact"/>
        </dgm:presLayoutVars>
      </dgm:prSet>
      <dgm:spPr/>
    </dgm:pt>
    <dgm:pt modelId="{40930A51-7889-49C4-AC15-83AB2F900C73}" type="pres">
      <dgm:prSet presAssocID="{D7E8C0EB-2D55-4F1E-9A23-EFE248C9FF1F}" presName="wedge1" presStyleLbl="node1" presStyleIdx="0" presStyleCnt="6"/>
      <dgm:spPr/>
    </dgm:pt>
    <dgm:pt modelId="{5C1C3B6C-8977-4B81-8B73-550A3CAA1A2D}" type="pres">
      <dgm:prSet presAssocID="{D7E8C0EB-2D55-4F1E-9A23-EFE248C9FF1F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689C53FD-A700-4AB1-B013-0E7D339BC383}" type="pres">
      <dgm:prSet presAssocID="{D7E8C0EB-2D55-4F1E-9A23-EFE248C9FF1F}" presName="wedge2" presStyleLbl="node1" presStyleIdx="1" presStyleCnt="6"/>
      <dgm:spPr/>
    </dgm:pt>
    <dgm:pt modelId="{719C32C1-3FD3-4AB9-97CB-9F31798939DA}" type="pres">
      <dgm:prSet presAssocID="{D7E8C0EB-2D55-4F1E-9A23-EFE248C9FF1F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3740B716-D6DA-4AAB-AE47-28B19195C630}" type="pres">
      <dgm:prSet presAssocID="{D7E8C0EB-2D55-4F1E-9A23-EFE248C9FF1F}" presName="wedge3" presStyleLbl="node1" presStyleIdx="2" presStyleCnt="6"/>
      <dgm:spPr/>
    </dgm:pt>
    <dgm:pt modelId="{2C928FA0-0B78-4649-866A-D34A5AA9D4D0}" type="pres">
      <dgm:prSet presAssocID="{D7E8C0EB-2D55-4F1E-9A23-EFE248C9FF1F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4C7F017C-6DB4-455E-9A4F-4F81D40A1C60}" type="pres">
      <dgm:prSet presAssocID="{D7E8C0EB-2D55-4F1E-9A23-EFE248C9FF1F}" presName="wedge4" presStyleLbl="node1" presStyleIdx="3" presStyleCnt="6"/>
      <dgm:spPr/>
    </dgm:pt>
    <dgm:pt modelId="{65FA00DE-1889-45DC-99CB-D8D25E77B907}" type="pres">
      <dgm:prSet presAssocID="{D7E8C0EB-2D55-4F1E-9A23-EFE248C9FF1F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953C0F12-B5B4-4942-973B-8A47EEA9F283}" type="pres">
      <dgm:prSet presAssocID="{D7E8C0EB-2D55-4F1E-9A23-EFE248C9FF1F}" presName="wedge5" presStyleLbl="node1" presStyleIdx="4" presStyleCnt="6"/>
      <dgm:spPr/>
    </dgm:pt>
    <dgm:pt modelId="{C885DD9D-D676-4700-97AE-D09AE0B40CC3}" type="pres">
      <dgm:prSet presAssocID="{D7E8C0EB-2D55-4F1E-9A23-EFE248C9FF1F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F7530D37-DDB1-442E-988B-1F4EE592F472}" type="pres">
      <dgm:prSet presAssocID="{D7E8C0EB-2D55-4F1E-9A23-EFE248C9FF1F}" presName="wedge6" presStyleLbl="node1" presStyleIdx="5" presStyleCnt="6"/>
      <dgm:spPr/>
    </dgm:pt>
    <dgm:pt modelId="{E0F239FB-A24C-4F02-84AF-06BAD6E21A85}" type="pres">
      <dgm:prSet presAssocID="{D7E8C0EB-2D55-4F1E-9A23-EFE248C9FF1F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0CDBC102-E8F2-47DD-9D8B-ED2DF5391588}" type="presOf" srcId="{D7E8C0EB-2D55-4F1E-9A23-EFE248C9FF1F}" destId="{CCF7E78C-29E6-43BB-9EA3-A1EC600FECF7}" srcOrd="0" destOrd="0" presId="urn:microsoft.com/office/officeart/2005/8/layout/chart3"/>
    <dgm:cxn modelId="{8E78940E-25BC-4904-B34A-7CD7EBE02293}" type="presOf" srcId="{C12CD21E-F2B3-46CE-920F-2138B27F8067}" destId="{719C32C1-3FD3-4AB9-97CB-9F31798939DA}" srcOrd="1" destOrd="0" presId="urn:microsoft.com/office/officeart/2005/8/layout/chart3"/>
    <dgm:cxn modelId="{52DCC313-9122-419D-ADB1-44D436EA4476}" srcId="{D7E8C0EB-2D55-4F1E-9A23-EFE248C9FF1F}" destId="{4D1DF777-B94A-4F41-9A83-F310771D2C65}" srcOrd="2" destOrd="0" parTransId="{FCA35C89-6A83-41AD-A897-6F3F9048FB0C}" sibTransId="{B3A397F8-A6B5-4D96-AE6F-46EDFCCA04CE}"/>
    <dgm:cxn modelId="{55CF6066-0FA7-4EF3-8195-2DB3AED43302}" type="presOf" srcId="{AF690C43-AE8D-4608-89E2-D779AC751B56}" destId="{65FA00DE-1889-45DC-99CB-D8D25E77B907}" srcOrd="1" destOrd="0" presId="urn:microsoft.com/office/officeart/2005/8/layout/chart3"/>
    <dgm:cxn modelId="{C5762772-BE38-4D2F-B006-CAE3DA5BA4D0}" srcId="{D7E8C0EB-2D55-4F1E-9A23-EFE248C9FF1F}" destId="{89AFCC05-7EC6-42E8-B616-6E2542A531F0}" srcOrd="5" destOrd="0" parTransId="{72170970-0BA6-41A8-A375-E990394C6D85}" sibTransId="{20C8AB99-D70D-4CB9-B6ED-60FADE930F47}"/>
    <dgm:cxn modelId="{804C9255-3AE9-4817-9B06-A0742380C914}" type="presOf" srcId="{C12CD21E-F2B3-46CE-920F-2138B27F8067}" destId="{689C53FD-A700-4AB1-B013-0E7D339BC383}" srcOrd="0" destOrd="0" presId="urn:microsoft.com/office/officeart/2005/8/layout/chart3"/>
    <dgm:cxn modelId="{8218347C-D1F9-4D6F-AD63-2A5D9680EC97}" type="presOf" srcId="{695DA55C-3585-46D2-9BD3-18C32B3B55F2}" destId="{40930A51-7889-49C4-AC15-83AB2F900C73}" srcOrd="0" destOrd="0" presId="urn:microsoft.com/office/officeart/2005/8/layout/chart3"/>
    <dgm:cxn modelId="{6674A389-DB6C-4EFC-AC80-81336DF9DEC1}" type="presOf" srcId="{4D1DF777-B94A-4F41-9A83-F310771D2C65}" destId="{2C928FA0-0B78-4649-866A-D34A5AA9D4D0}" srcOrd="1" destOrd="0" presId="urn:microsoft.com/office/officeart/2005/8/layout/chart3"/>
    <dgm:cxn modelId="{D84F598B-399A-4C63-8EFD-35A77BB31132}" type="presOf" srcId="{AF690C43-AE8D-4608-89E2-D779AC751B56}" destId="{4C7F017C-6DB4-455E-9A4F-4F81D40A1C60}" srcOrd="0" destOrd="0" presId="urn:microsoft.com/office/officeart/2005/8/layout/chart3"/>
    <dgm:cxn modelId="{C9B8CBA0-08FF-486E-8799-0B132E43A25F}" type="presOf" srcId="{4D1DF777-B94A-4F41-9A83-F310771D2C65}" destId="{3740B716-D6DA-4AAB-AE47-28B19195C630}" srcOrd="0" destOrd="0" presId="urn:microsoft.com/office/officeart/2005/8/layout/chart3"/>
    <dgm:cxn modelId="{E7A6FFA2-711E-42E7-A6A6-3B7FA6BC4590}" type="presOf" srcId="{C05447EB-1CF9-42EA-9012-27C321BC8DF2}" destId="{953C0F12-B5B4-4942-973B-8A47EEA9F283}" srcOrd="0" destOrd="0" presId="urn:microsoft.com/office/officeart/2005/8/layout/chart3"/>
    <dgm:cxn modelId="{B6F733AB-2D51-497F-91A5-3986BE1AA063}" srcId="{D7E8C0EB-2D55-4F1E-9A23-EFE248C9FF1F}" destId="{C05447EB-1CF9-42EA-9012-27C321BC8DF2}" srcOrd="4" destOrd="0" parTransId="{9829BF45-FF1A-4DE9-877C-14D32503ED7A}" sibTransId="{1657DB13-6967-43AD-A689-3D921E0608A2}"/>
    <dgm:cxn modelId="{B21428B6-4409-4EE9-9E6B-1F1697D98637}" type="presOf" srcId="{C05447EB-1CF9-42EA-9012-27C321BC8DF2}" destId="{C885DD9D-D676-4700-97AE-D09AE0B40CC3}" srcOrd="1" destOrd="0" presId="urn:microsoft.com/office/officeart/2005/8/layout/chart3"/>
    <dgm:cxn modelId="{11E979B6-11D2-4837-BF95-4F4F6F2960D8}" type="presOf" srcId="{89AFCC05-7EC6-42E8-B616-6E2542A531F0}" destId="{F7530D37-DDB1-442E-988B-1F4EE592F472}" srcOrd="0" destOrd="0" presId="urn:microsoft.com/office/officeart/2005/8/layout/chart3"/>
    <dgm:cxn modelId="{4F44C5C3-2736-4817-B165-FAE639333587}" type="presOf" srcId="{695DA55C-3585-46D2-9BD3-18C32B3B55F2}" destId="{5C1C3B6C-8977-4B81-8B73-550A3CAA1A2D}" srcOrd="1" destOrd="0" presId="urn:microsoft.com/office/officeart/2005/8/layout/chart3"/>
    <dgm:cxn modelId="{8364A1C4-1F02-4E10-9DBE-581E2A10C38E}" srcId="{D7E8C0EB-2D55-4F1E-9A23-EFE248C9FF1F}" destId="{695DA55C-3585-46D2-9BD3-18C32B3B55F2}" srcOrd="0" destOrd="0" parTransId="{8675AB9A-6380-4C8A-86CF-F50D9B16F07A}" sibTransId="{227FDE7E-2FCF-4D07-A9E4-D3DE2B7A545F}"/>
    <dgm:cxn modelId="{62F40FEC-E685-41CF-9064-46456B1CE5B0}" srcId="{D7E8C0EB-2D55-4F1E-9A23-EFE248C9FF1F}" destId="{AF690C43-AE8D-4608-89E2-D779AC751B56}" srcOrd="3" destOrd="0" parTransId="{B6F83B34-2CDA-4B57-8D81-612CF350412E}" sibTransId="{4E0EADF0-CCD3-4157-827F-A142531D115C}"/>
    <dgm:cxn modelId="{4D46C2F7-9637-4450-BA66-F815C014C3F2}" type="presOf" srcId="{89AFCC05-7EC6-42E8-B616-6E2542A531F0}" destId="{E0F239FB-A24C-4F02-84AF-06BAD6E21A85}" srcOrd="1" destOrd="0" presId="urn:microsoft.com/office/officeart/2005/8/layout/chart3"/>
    <dgm:cxn modelId="{C598EBF7-CEE7-4941-819A-6928DA6F6938}" srcId="{D7E8C0EB-2D55-4F1E-9A23-EFE248C9FF1F}" destId="{C12CD21E-F2B3-46CE-920F-2138B27F8067}" srcOrd="1" destOrd="0" parTransId="{315F26DD-5100-4235-B968-0CA5CC8BBC5D}" sibTransId="{2E447AEC-B52E-420C-94BC-B814F4D9D8A7}"/>
    <dgm:cxn modelId="{7E9BE0D9-972D-4FC5-AFFC-E8A9B8D1A808}" type="presParOf" srcId="{CCF7E78C-29E6-43BB-9EA3-A1EC600FECF7}" destId="{40930A51-7889-49C4-AC15-83AB2F900C73}" srcOrd="0" destOrd="0" presId="urn:microsoft.com/office/officeart/2005/8/layout/chart3"/>
    <dgm:cxn modelId="{315C6005-B027-4448-A61F-9BA95C69FDD4}" type="presParOf" srcId="{CCF7E78C-29E6-43BB-9EA3-A1EC600FECF7}" destId="{5C1C3B6C-8977-4B81-8B73-550A3CAA1A2D}" srcOrd="1" destOrd="0" presId="urn:microsoft.com/office/officeart/2005/8/layout/chart3"/>
    <dgm:cxn modelId="{BB9E9ED2-2476-4196-ADEF-E77F87D2FE0F}" type="presParOf" srcId="{CCF7E78C-29E6-43BB-9EA3-A1EC600FECF7}" destId="{689C53FD-A700-4AB1-B013-0E7D339BC383}" srcOrd="2" destOrd="0" presId="urn:microsoft.com/office/officeart/2005/8/layout/chart3"/>
    <dgm:cxn modelId="{60480335-7859-4E95-B441-6510FAC41C9B}" type="presParOf" srcId="{CCF7E78C-29E6-43BB-9EA3-A1EC600FECF7}" destId="{719C32C1-3FD3-4AB9-97CB-9F31798939DA}" srcOrd="3" destOrd="0" presId="urn:microsoft.com/office/officeart/2005/8/layout/chart3"/>
    <dgm:cxn modelId="{7742C01B-A86B-43E4-826D-C162074E3172}" type="presParOf" srcId="{CCF7E78C-29E6-43BB-9EA3-A1EC600FECF7}" destId="{3740B716-D6DA-4AAB-AE47-28B19195C630}" srcOrd="4" destOrd="0" presId="urn:microsoft.com/office/officeart/2005/8/layout/chart3"/>
    <dgm:cxn modelId="{418E125C-E103-4302-9614-5C7D3DB3B6B3}" type="presParOf" srcId="{CCF7E78C-29E6-43BB-9EA3-A1EC600FECF7}" destId="{2C928FA0-0B78-4649-866A-D34A5AA9D4D0}" srcOrd="5" destOrd="0" presId="urn:microsoft.com/office/officeart/2005/8/layout/chart3"/>
    <dgm:cxn modelId="{8C6631E8-DD6D-4CAE-802E-A6F0AF65B2D1}" type="presParOf" srcId="{CCF7E78C-29E6-43BB-9EA3-A1EC600FECF7}" destId="{4C7F017C-6DB4-455E-9A4F-4F81D40A1C60}" srcOrd="6" destOrd="0" presId="urn:microsoft.com/office/officeart/2005/8/layout/chart3"/>
    <dgm:cxn modelId="{93C20818-6FDF-49AE-953C-8661232F9C3A}" type="presParOf" srcId="{CCF7E78C-29E6-43BB-9EA3-A1EC600FECF7}" destId="{65FA00DE-1889-45DC-99CB-D8D25E77B907}" srcOrd="7" destOrd="0" presId="urn:microsoft.com/office/officeart/2005/8/layout/chart3"/>
    <dgm:cxn modelId="{47606CD4-46E4-462B-8293-22410AA1D7FE}" type="presParOf" srcId="{CCF7E78C-29E6-43BB-9EA3-A1EC600FECF7}" destId="{953C0F12-B5B4-4942-973B-8A47EEA9F283}" srcOrd="8" destOrd="0" presId="urn:microsoft.com/office/officeart/2005/8/layout/chart3"/>
    <dgm:cxn modelId="{E0D2E385-CC38-4485-BCBA-FC8C15544079}" type="presParOf" srcId="{CCF7E78C-29E6-43BB-9EA3-A1EC600FECF7}" destId="{C885DD9D-D676-4700-97AE-D09AE0B40CC3}" srcOrd="9" destOrd="0" presId="urn:microsoft.com/office/officeart/2005/8/layout/chart3"/>
    <dgm:cxn modelId="{5B828A49-0379-492B-898B-3A9D83827B3F}" type="presParOf" srcId="{CCF7E78C-29E6-43BB-9EA3-A1EC600FECF7}" destId="{F7530D37-DDB1-442E-988B-1F4EE592F472}" srcOrd="10" destOrd="0" presId="urn:microsoft.com/office/officeart/2005/8/layout/chart3"/>
    <dgm:cxn modelId="{EDFAB021-85B9-4131-ABB1-DD045CFBCE66}" type="presParOf" srcId="{CCF7E78C-29E6-43BB-9EA3-A1EC600FECF7}" destId="{E0F239FB-A24C-4F02-84AF-06BAD6E21A85}" srcOrd="11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EB4562CC-8979-4F89-B595-1C593905C175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BR"/>
        </a:p>
      </dgm:t>
    </dgm:pt>
    <dgm:pt modelId="{478B7DB6-820A-49D1-9DC8-EC00D0E01DF6}">
      <dgm:prSet phldrT="[Texto]" custT="1"/>
      <dgm:spPr/>
      <dgm:t>
        <a:bodyPr/>
        <a:lstStyle/>
        <a:p>
          <a:r>
            <a:rPr lang="pt-BR" sz="2400" dirty="0"/>
            <a:t>SÃO OBJETIVOS DO QUESTIONÁRIO</a:t>
          </a:r>
        </a:p>
      </dgm:t>
    </dgm:pt>
    <dgm:pt modelId="{DBA42101-DA66-40F1-90E5-8AC0FE8E439A}" type="parTrans" cxnId="{0DF23BE2-22ED-496B-B574-26965D6D0C4B}">
      <dgm:prSet/>
      <dgm:spPr/>
      <dgm:t>
        <a:bodyPr/>
        <a:lstStyle/>
        <a:p>
          <a:endParaRPr lang="pt-BR"/>
        </a:p>
      </dgm:t>
    </dgm:pt>
    <dgm:pt modelId="{6CD8D551-FBC6-4FBD-BC16-A31D1F272963}" type="sibTrans" cxnId="{0DF23BE2-22ED-496B-B574-26965D6D0C4B}">
      <dgm:prSet/>
      <dgm:spPr/>
      <dgm:t>
        <a:bodyPr/>
        <a:lstStyle/>
        <a:p>
          <a:endParaRPr lang="pt-BR"/>
        </a:p>
      </dgm:t>
    </dgm:pt>
    <dgm:pt modelId="{FF5412E4-3E3C-483F-B470-F3DD147E0BDD}">
      <dgm:prSet phldrT="[Texto]"/>
      <dgm:spPr/>
      <dgm:t>
        <a:bodyPr/>
        <a:lstStyle/>
        <a:p>
          <a:pPr>
            <a:spcBef>
              <a:spcPts val="1200"/>
            </a:spcBef>
          </a:pPr>
          <a:r>
            <a:rPr lang="pt-BR" dirty="0"/>
            <a:t>Vincular experiências pessoais à percepção dos colaboradores (não apenas levantar percepções)</a:t>
          </a:r>
        </a:p>
      </dgm:t>
    </dgm:pt>
    <dgm:pt modelId="{3746E23F-1035-4D2A-B67A-BF88C3135C8C}" type="parTrans" cxnId="{80334395-76DE-4F3A-8B62-E9B479566BF6}">
      <dgm:prSet/>
      <dgm:spPr/>
      <dgm:t>
        <a:bodyPr/>
        <a:lstStyle/>
        <a:p>
          <a:endParaRPr lang="pt-BR"/>
        </a:p>
      </dgm:t>
    </dgm:pt>
    <dgm:pt modelId="{5B0B3632-2532-4F15-9DED-FE49E582CD47}" type="sibTrans" cxnId="{80334395-76DE-4F3A-8B62-E9B479566BF6}">
      <dgm:prSet/>
      <dgm:spPr/>
      <dgm:t>
        <a:bodyPr/>
        <a:lstStyle/>
        <a:p>
          <a:endParaRPr lang="pt-BR"/>
        </a:p>
      </dgm:t>
    </dgm:pt>
    <dgm:pt modelId="{367F501A-54E3-4D26-8ADE-1EF0588F1D40}">
      <dgm:prSet phldrT="[Texto]" custT="1"/>
      <dgm:spPr/>
      <dgm:t>
        <a:bodyPr/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NÃO SÃO OBJETIVOS DO QUESTIONÁRIO</a:t>
          </a:r>
        </a:p>
      </dgm:t>
    </dgm:pt>
    <dgm:pt modelId="{6C3D6040-D1B1-4364-B29D-291DDEFBB662}" type="parTrans" cxnId="{65A526F7-62D2-40BC-85F4-310D75219640}">
      <dgm:prSet/>
      <dgm:spPr/>
      <dgm:t>
        <a:bodyPr/>
        <a:lstStyle/>
        <a:p>
          <a:endParaRPr lang="pt-BR"/>
        </a:p>
      </dgm:t>
    </dgm:pt>
    <dgm:pt modelId="{A48AB93E-72FE-4468-9CD8-D088B44EBC64}" type="sibTrans" cxnId="{65A526F7-62D2-40BC-85F4-310D75219640}">
      <dgm:prSet/>
      <dgm:spPr/>
      <dgm:t>
        <a:bodyPr/>
        <a:lstStyle/>
        <a:p>
          <a:endParaRPr lang="pt-BR"/>
        </a:p>
      </dgm:t>
    </dgm:pt>
    <dgm:pt modelId="{49EE33CE-D43B-47EF-BB40-8D22D98CC03E}">
      <dgm:prSet phldrT="[Texto]" custT="1"/>
      <dgm:spPr/>
      <dgm:t>
        <a:bodyPr/>
        <a:lstStyle/>
        <a:p>
          <a:pPr>
            <a:spcBef>
              <a:spcPts val="4200"/>
            </a:spcBef>
          </a:pPr>
          <a:r>
            <a:rPr lang="pt-BR" sz="2100" dirty="0"/>
            <a:t>Visar à aplicação de sanções de qualquer tipo</a:t>
          </a:r>
        </a:p>
      </dgm:t>
    </dgm:pt>
    <dgm:pt modelId="{E1B91660-48D2-4360-90B0-9A59C72D2536}" type="parTrans" cxnId="{E8089CAB-78CA-47C6-A4F9-F06B422300AF}">
      <dgm:prSet/>
      <dgm:spPr/>
      <dgm:t>
        <a:bodyPr/>
        <a:lstStyle/>
        <a:p>
          <a:endParaRPr lang="pt-BR"/>
        </a:p>
      </dgm:t>
    </dgm:pt>
    <dgm:pt modelId="{32BAA2B4-AE0B-45EA-8D3B-995558225C4D}" type="sibTrans" cxnId="{E8089CAB-78CA-47C6-A4F9-F06B422300AF}">
      <dgm:prSet/>
      <dgm:spPr/>
      <dgm:t>
        <a:bodyPr/>
        <a:lstStyle/>
        <a:p>
          <a:endParaRPr lang="pt-BR"/>
        </a:p>
      </dgm:t>
    </dgm:pt>
    <dgm:pt modelId="{85665212-67F2-4734-BC94-8FB77915A554}">
      <dgm:prSet phldrT="[Texto]"/>
      <dgm:spPr/>
      <dgm:t>
        <a:bodyPr/>
        <a:lstStyle/>
        <a:p>
          <a:pPr>
            <a:spcBef>
              <a:spcPts val="1200"/>
            </a:spcBef>
          </a:pPr>
          <a:r>
            <a:rPr lang="pt-BR" dirty="0"/>
            <a:t>Obter um panorama geral sobre alguns temas ligados à integridade da CGU, não de forma individualizada ou por unidade específica</a:t>
          </a:r>
        </a:p>
      </dgm:t>
    </dgm:pt>
    <dgm:pt modelId="{DED29A1A-B87A-4892-B776-4FBBE2E4FD6C}" type="parTrans" cxnId="{81BC1C9F-63A7-4EAB-933C-3C3947F5EFC8}">
      <dgm:prSet/>
      <dgm:spPr/>
      <dgm:t>
        <a:bodyPr/>
        <a:lstStyle/>
        <a:p>
          <a:endParaRPr lang="pt-BR"/>
        </a:p>
      </dgm:t>
    </dgm:pt>
    <dgm:pt modelId="{C1ABFD44-34F5-4277-AD0F-D7E34230E16E}" type="sibTrans" cxnId="{81BC1C9F-63A7-4EAB-933C-3C3947F5EFC8}">
      <dgm:prSet/>
      <dgm:spPr/>
      <dgm:t>
        <a:bodyPr/>
        <a:lstStyle/>
        <a:p>
          <a:endParaRPr lang="pt-BR"/>
        </a:p>
      </dgm:t>
    </dgm:pt>
    <dgm:pt modelId="{796B9FAE-0428-4A08-8523-081B1BE2F66F}">
      <dgm:prSet/>
      <dgm:spPr/>
      <dgm:t>
        <a:bodyPr/>
        <a:lstStyle/>
        <a:p>
          <a:pPr>
            <a:spcBef>
              <a:spcPts val="1200"/>
            </a:spcBef>
          </a:pPr>
          <a:r>
            <a:rPr lang="pt-BR" dirty="0"/>
            <a:t>Sensibilizar a governança e a gestão da CGU para a adoção de medidas de fortalecimento da cultura de integridade da organização. Uma abordagem que encoraje a integridade pessoal, no âmbito das escolhas e dos comportamentos individuais, e a integridade institucional</a:t>
          </a:r>
        </a:p>
      </dgm:t>
    </dgm:pt>
    <dgm:pt modelId="{D60DA2CD-6008-4C27-AB00-5D45563BF615}" type="parTrans" cxnId="{4210F2B6-AFB5-4BFA-B835-6D51906C0D10}">
      <dgm:prSet/>
      <dgm:spPr/>
      <dgm:t>
        <a:bodyPr/>
        <a:lstStyle/>
        <a:p>
          <a:endParaRPr lang="pt-BR"/>
        </a:p>
      </dgm:t>
    </dgm:pt>
    <dgm:pt modelId="{01624FF6-C832-4AC8-8003-76B24B398620}" type="sibTrans" cxnId="{4210F2B6-AFB5-4BFA-B835-6D51906C0D10}">
      <dgm:prSet/>
      <dgm:spPr/>
      <dgm:t>
        <a:bodyPr/>
        <a:lstStyle/>
        <a:p>
          <a:endParaRPr lang="pt-BR"/>
        </a:p>
      </dgm:t>
    </dgm:pt>
    <dgm:pt modelId="{171C0624-4507-400B-B4A5-895ED8DAB248}">
      <dgm:prSet phldrT="[Texto]" custT="1"/>
      <dgm:spPr/>
      <dgm:t>
        <a:bodyPr/>
        <a:lstStyle/>
        <a:p>
          <a:pPr>
            <a:spcBef>
              <a:spcPts val="4200"/>
            </a:spcBef>
          </a:pPr>
          <a:r>
            <a:rPr lang="pt-BR" sz="2100" dirty="0"/>
            <a:t>Servir de instrumento para a avaliação INDIVIDUAL de líderes, ocupantes de funções gerenciais, servidores</a:t>
          </a:r>
        </a:p>
      </dgm:t>
    </dgm:pt>
    <dgm:pt modelId="{38AA0639-8F92-4CBC-9EF0-80268017F885}" type="parTrans" cxnId="{2FAC29F8-1466-4F3F-8CB9-9FD8E6E10C73}">
      <dgm:prSet/>
      <dgm:spPr/>
      <dgm:t>
        <a:bodyPr/>
        <a:lstStyle/>
        <a:p>
          <a:endParaRPr lang="pt-BR"/>
        </a:p>
      </dgm:t>
    </dgm:pt>
    <dgm:pt modelId="{D6DF5F2B-7604-457E-AF95-A767F5C55244}" type="sibTrans" cxnId="{2FAC29F8-1466-4F3F-8CB9-9FD8E6E10C73}">
      <dgm:prSet/>
      <dgm:spPr/>
      <dgm:t>
        <a:bodyPr/>
        <a:lstStyle/>
        <a:p>
          <a:endParaRPr lang="pt-BR"/>
        </a:p>
      </dgm:t>
    </dgm:pt>
    <dgm:pt modelId="{8E6F6513-09C0-4D04-B35B-78F7770F598C}" type="pres">
      <dgm:prSet presAssocID="{EB4562CC-8979-4F89-B595-1C593905C175}" presName="Name0" presStyleCnt="0">
        <dgm:presLayoutVars>
          <dgm:dir/>
          <dgm:animLvl val="lvl"/>
          <dgm:resizeHandles val="exact"/>
        </dgm:presLayoutVars>
      </dgm:prSet>
      <dgm:spPr/>
    </dgm:pt>
    <dgm:pt modelId="{F7F26C47-A8D7-4112-B500-D94AD7C2A906}" type="pres">
      <dgm:prSet presAssocID="{478B7DB6-820A-49D1-9DC8-EC00D0E01DF6}" presName="composite" presStyleCnt="0"/>
      <dgm:spPr/>
    </dgm:pt>
    <dgm:pt modelId="{A3F93A27-B586-45FA-9559-4652DA67B246}" type="pres">
      <dgm:prSet presAssocID="{478B7DB6-820A-49D1-9DC8-EC00D0E01DF6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D0001B99-3395-424E-B8F2-68D78137C718}" type="pres">
      <dgm:prSet presAssocID="{478B7DB6-820A-49D1-9DC8-EC00D0E01DF6}" presName="desTx" presStyleLbl="alignAccFollowNode1" presStyleIdx="0" presStyleCnt="2">
        <dgm:presLayoutVars>
          <dgm:bulletEnabled val="1"/>
        </dgm:presLayoutVars>
      </dgm:prSet>
      <dgm:spPr/>
    </dgm:pt>
    <dgm:pt modelId="{E7893598-3722-4923-B0BE-3F88878BD989}" type="pres">
      <dgm:prSet presAssocID="{6CD8D551-FBC6-4FBD-BC16-A31D1F272963}" presName="space" presStyleCnt="0"/>
      <dgm:spPr/>
    </dgm:pt>
    <dgm:pt modelId="{0F5039FB-BCA7-4282-969C-851A89E50371}" type="pres">
      <dgm:prSet presAssocID="{367F501A-54E3-4D26-8ADE-1EF0588F1D40}" presName="composite" presStyleCnt="0"/>
      <dgm:spPr/>
    </dgm:pt>
    <dgm:pt modelId="{96DA197A-AE72-4E04-B2D6-22903855EC3D}" type="pres">
      <dgm:prSet presAssocID="{367F501A-54E3-4D26-8ADE-1EF0588F1D4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1899D321-F8D0-4582-9C17-CF4B7EFEDDAC}" type="pres">
      <dgm:prSet presAssocID="{367F501A-54E3-4D26-8ADE-1EF0588F1D40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33AA542B-B91F-424C-9800-5C9F50BAD898}" type="presOf" srcId="{171C0624-4507-400B-B4A5-895ED8DAB248}" destId="{1899D321-F8D0-4582-9C17-CF4B7EFEDDAC}" srcOrd="0" destOrd="1" presId="urn:microsoft.com/office/officeart/2005/8/layout/hList1"/>
    <dgm:cxn modelId="{B4B6CA3F-9B39-4B45-8B2C-922AFFCB419A}" type="presOf" srcId="{49EE33CE-D43B-47EF-BB40-8D22D98CC03E}" destId="{1899D321-F8D0-4582-9C17-CF4B7EFEDDAC}" srcOrd="0" destOrd="0" presId="urn:microsoft.com/office/officeart/2005/8/layout/hList1"/>
    <dgm:cxn modelId="{D47D3840-2ED7-4C8A-9058-16D568B74BF6}" type="presOf" srcId="{FF5412E4-3E3C-483F-B470-F3DD147E0BDD}" destId="{D0001B99-3395-424E-B8F2-68D78137C718}" srcOrd="0" destOrd="0" presId="urn:microsoft.com/office/officeart/2005/8/layout/hList1"/>
    <dgm:cxn modelId="{3320E25B-332F-4EAC-8F06-918ADE703FEB}" type="presOf" srcId="{367F501A-54E3-4D26-8ADE-1EF0588F1D40}" destId="{96DA197A-AE72-4E04-B2D6-22903855EC3D}" srcOrd="0" destOrd="0" presId="urn:microsoft.com/office/officeart/2005/8/layout/hList1"/>
    <dgm:cxn modelId="{00EE0244-6182-401B-97AC-7BC3E134D86F}" type="presOf" srcId="{85665212-67F2-4734-BC94-8FB77915A554}" destId="{D0001B99-3395-424E-B8F2-68D78137C718}" srcOrd="0" destOrd="1" presId="urn:microsoft.com/office/officeart/2005/8/layout/hList1"/>
    <dgm:cxn modelId="{6A07E889-2FE1-424C-975C-50196B15ABA3}" type="presOf" srcId="{796B9FAE-0428-4A08-8523-081B1BE2F66F}" destId="{D0001B99-3395-424E-B8F2-68D78137C718}" srcOrd="0" destOrd="2" presId="urn:microsoft.com/office/officeart/2005/8/layout/hList1"/>
    <dgm:cxn modelId="{80334395-76DE-4F3A-8B62-E9B479566BF6}" srcId="{478B7DB6-820A-49D1-9DC8-EC00D0E01DF6}" destId="{FF5412E4-3E3C-483F-B470-F3DD147E0BDD}" srcOrd="0" destOrd="0" parTransId="{3746E23F-1035-4D2A-B67A-BF88C3135C8C}" sibTransId="{5B0B3632-2532-4F15-9DED-FE49E582CD47}"/>
    <dgm:cxn modelId="{81BC1C9F-63A7-4EAB-933C-3C3947F5EFC8}" srcId="{478B7DB6-820A-49D1-9DC8-EC00D0E01DF6}" destId="{85665212-67F2-4734-BC94-8FB77915A554}" srcOrd="1" destOrd="0" parTransId="{DED29A1A-B87A-4892-B776-4FBBE2E4FD6C}" sibTransId="{C1ABFD44-34F5-4277-AD0F-D7E34230E16E}"/>
    <dgm:cxn modelId="{E8089CAB-78CA-47C6-A4F9-F06B422300AF}" srcId="{367F501A-54E3-4D26-8ADE-1EF0588F1D40}" destId="{49EE33CE-D43B-47EF-BB40-8D22D98CC03E}" srcOrd="0" destOrd="0" parTransId="{E1B91660-48D2-4360-90B0-9A59C72D2536}" sibTransId="{32BAA2B4-AE0B-45EA-8D3B-995558225C4D}"/>
    <dgm:cxn modelId="{4210F2B6-AFB5-4BFA-B835-6D51906C0D10}" srcId="{478B7DB6-820A-49D1-9DC8-EC00D0E01DF6}" destId="{796B9FAE-0428-4A08-8523-081B1BE2F66F}" srcOrd="2" destOrd="0" parTransId="{D60DA2CD-6008-4C27-AB00-5D45563BF615}" sibTransId="{01624FF6-C832-4AC8-8003-76B24B398620}"/>
    <dgm:cxn modelId="{B15E60D2-A1A5-471D-9256-1311A8307489}" type="presOf" srcId="{EB4562CC-8979-4F89-B595-1C593905C175}" destId="{8E6F6513-09C0-4D04-B35B-78F7770F598C}" srcOrd="0" destOrd="0" presId="urn:microsoft.com/office/officeart/2005/8/layout/hList1"/>
    <dgm:cxn modelId="{1149A6DB-9083-4651-B0D3-455F7AFB44BB}" type="presOf" srcId="{478B7DB6-820A-49D1-9DC8-EC00D0E01DF6}" destId="{A3F93A27-B586-45FA-9559-4652DA67B246}" srcOrd="0" destOrd="0" presId="urn:microsoft.com/office/officeart/2005/8/layout/hList1"/>
    <dgm:cxn modelId="{0DF23BE2-22ED-496B-B574-26965D6D0C4B}" srcId="{EB4562CC-8979-4F89-B595-1C593905C175}" destId="{478B7DB6-820A-49D1-9DC8-EC00D0E01DF6}" srcOrd="0" destOrd="0" parTransId="{DBA42101-DA66-40F1-90E5-8AC0FE8E439A}" sibTransId="{6CD8D551-FBC6-4FBD-BC16-A31D1F272963}"/>
    <dgm:cxn modelId="{65A526F7-62D2-40BC-85F4-310D75219640}" srcId="{EB4562CC-8979-4F89-B595-1C593905C175}" destId="{367F501A-54E3-4D26-8ADE-1EF0588F1D40}" srcOrd="1" destOrd="0" parTransId="{6C3D6040-D1B1-4364-B29D-291DDEFBB662}" sibTransId="{A48AB93E-72FE-4468-9CD8-D088B44EBC64}"/>
    <dgm:cxn modelId="{2FAC29F8-1466-4F3F-8CB9-9FD8E6E10C73}" srcId="{367F501A-54E3-4D26-8ADE-1EF0588F1D40}" destId="{171C0624-4507-400B-B4A5-895ED8DAB248}" srcOrd="1" destOrd="0" parTransId="{38AA0639-8F92-4CBC-9EF0-80268017F885}" sibTransId="{D6DF5F2B-7604-457E-AF95-A767F5C55244}"/>
    <dgm:cxn modelId="{306F2810-74A4-43E6-AB3F-6D3B3C898FCB}" type="presParOf" srcId="{8E6F6513-09C0-4D04-B35B-78F7770F598C}" destId="{F7F26C47-A8D7-4112-B500-D94AD7C2A906}" srcOrd="0" destOrd="0" presId="urn:microsoft.com/office/officeart/2005/8/layout/hList1"/>
    <dgm:cxn modelId="{92338562-8508-4AF4-BFE1-FB447C2960FA}" type="presParOf" srcId="{F7F26C47-A8D7-4112-B500-D94AD7C2A906}" destId="{A3F93A27-B586-45FA-9559-4652DA67B246}" srcOrd="0" destOrd="0" presId="urn:microsoft.com/office/officeart/2005/8/layout/hList1"/>
    <dgm:cxn modelId="{B7CFD7B5-707A-42CC-9208-60E6ABD74893}" type="presParOf" srcId="{F7F26C47-A8D7-4112-B500-D94AD7C2A906}" destId="{D0001B99-3395-424E-B8F2-68D78137C718}" srcOrd="1" destOrd="0" presId="urn:microsoft.com/office/officeart/2005/8/layout/hList1"/>
    <dgm:cxn modelId="{6F39050C-8696-498F-8C0C-0674270CF11D}" type="presParOf" srcId="{8E6F6513-09C0-4D04-B35B-78F7770F598C}" destId="{E7893598-3722-4923-B0BE-3F88878BD989}" srcOrd="1" destOrd="0" presId="urn:microsoft.com/office/officeart/2005/8/layout/hList1"/>
    <dgm:cxn modelId="{E7CCABA1-0572-4BFF-8AD6-6FFD79ED3B16}" type="presParOf" srcId="{8E6F6513-09C0-4D04-B35B-78F7770F598C}" destId="{0F5039FB-BCA7-4282-969C-851A89E50371}" srcOrd="2" destOrd="0" presId="urn:microsoft.com/office/officeart/2005/8/layout/hList1"/>
    <dgm:cxn modelId="{FEF111FE-5895-400E-B626-06DFB0270F8C}" type="presParOf" srcId="{0F5039FB-BCA7-4282-969C-851A89E50371}" destId="{96DA197A-AE72-4E04-B2D6-22903855EC3D}" srcOrd="0" destOrd="0" presId="urn:microsoft.com/office/officeart/2005/8/layout/hList1"/>
    <dgm:cxn modelId="{ED169291-9FCD-484C-8C2A-E514275FCEB1}" type="presParOf" srcId="{0F5039FB-BCA7-4282-969C-851A89E50371}" destId="{1899D321-F8D0-4582-9C17-CF4B7EFEDDA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E2F55BEE-4FF6-41B4-AD22-F40720D2DB0F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2AD66C6F-C2FE-4689-8227-3198239543D4}">
      <dgm:prSet phldrT="[Texto]" custT="1"/>
      <dgm:spPr>
        <a:noFill/>
        <a:ln w="0">
          <a:noFill/>
          <a:prstDash val="sysDot"/>
        </a:ln>
      </dgm:spPr>
      <dgm:t>
        <a:bodyPr lIns="0" tIns="0" rIns="0" bIns="0"/>
        <a:lstStyle/>
        <a:p>
          <a:pPr algn="l">
            <a:spcAft>
              <a:spcPts val="600"/>
            </a:spcAft>
          </a:pPr>
          <a:endParaRPr lang="pt-BR" sz="1100" dirty="0">
            <a:solidFill>
              <a:schemeClr val="tx1"/>
            </a:solidFill>
          </a:endParaRPr>
        </a:p>
      </dgm:t>
    </dgm:pt>
    <dgm:pt modelId="{FFD47E26-35EE-423C-A9AE-F112ED89EC14}" type="parTrans" cxnId="{5DF1C9C6-8F50-4A20-9F0B-041CC7D978E0}">
      <dgm:prSet/>
      <dgm:spPr/>
      <dgm:t>
        <a:bodyPr/>
        <a:lstStyle/>
        <a:p>
          <a:endParaRPr lang="pt-BR"/>
        </a:p>
      </dgm:t>
    </dgm:pt>
    <dgm:pt modelId="{B424A9D1-8B9B-4BCC-86B1-7FBA627D9434}" type="sibTrans" cxnId="{5DF1C9C6-8F50-4A20-9F0B-041CC7D978E0}">
      <dgm:prSet/>
      <dgm:spPr/>
      <dgm:t>
        <a:bodyPr/>
        <a:lstStyle/>
        <a:p>
          <a:endParaRPr lang="pt-BR"/>
        </a:p>
      </dgm:t>
    </dgm:pt>
    <dgm:pt modelId="{500AF1EF-D316-47A8-8FFE-CCEEFBB6D8D4}">
      <dgm:prSet phldrT="[Texto]" custT="1"/>
      <dgm:spPr>
        <a:noFill/>
      </dgm:spPr>
      <dgm:t>
        <a:bodyPr lIns="0" tIns="0" rIns="0" bIns="0"/>
        <a:lstStyle/>
        <a:p>
          <a:pPr algn="l"/>
          <a:endParaRPr lang="pt-BR" sz="1100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72FEA40D-743A-4649-9BF8-C60F923A687D}" type="parTrans" cxnId="{768D8E53-5AFD-45EC-ADED-C6CC80D0DBFD}">
      <dgm:prSet/>
      <dgm:spPr/>
      <dgm:t>
        <a:bodyPr/>
        <a:lstStyle/>
        <a:p>
          <a:endParaRPr lang="pt-BR"/>
        </a:p>
      </dgm:t>
    </dgm:pt>
    <dgm:pt modelId="{756B778B-4E38-44D7-B69D-CAAE36ED1E9C}" type="sibTrans" cxnId="{768D8E53-5AFD-45EC-ADED-C6CC80D0DBFD}">
      <dgm:prSet/>
      <dgm:spPr/>
      <dgm:t>
        <a:bodyPr/>
        <a:lstStyle/>
        <a:p>
          <a:endParaRPr lang="pt-BR"/>
        </a:p>
      </dgm:t>
    </dgm:pt>
    <dgm:pt modelId="{4DFDE2FC-8E5C-427E-A9C0-E726F56AF89A}">
      <dgm:prSet phldrT="[Texto]" custT="1"/>
      <dgm:spPr>
        <a:noFill/>
      </dgm:spPr>
      <dgm:t>
        <a:bodyPr lIns="0" tIns="0" rIns="0" bIns="0"/>
        <a:lstStyle/>
        <a:p>
          <a:pPr algn="l"/>
          <a:endParaRPr lang="pt-BR" sz="1100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1DE4D3C5-4AC9-4101-8EF6-271F9A9104A4}" type="parTrans" cxnId="{273B5D8E-65B2-45C1-A483-8A7F2651FDF4}">
      <dgm:prSet/>
      <dgm:spPr/>
      <dgm:t>
        <a:bodyPr/>
        <a:lstStyle/>
        <a:p>
          <a:endParaRPr lang="pt-BR"/>
        </a:p>
      </dgm:t>
    </dgm:pt>
    <dgm:pt modelId="{DAD205D2-6333-4C3E-979E-93BA2D42E5EF}" type="sibTrans" cxnId="{273B5D8E-65B2-45C1-A483-8A7F2651FDF4}">
      <dgm:prSet/>
      <dgm:spPr/>
      <dgm:t>
        <a:bodyPr/>
        <a:lstStyle/>
        <a:p>
          <a:endParaRPr lang="pt-BR"/>
        </a:p>
      </dgm:t>
    </dgm:pt>
    <dgm:pt modelId="{7956C750-AF03-4B18-A948-2FE067BEEBFB}">
      <dgm:prSet phldrT="[Texto]" custT="1"/>
      <dgm:spPr>
        <a:noFill/>
      </dgm:spPr>
      <dgm:t>
        <a:bodyPr lIns="0" tIns="0" rIns="0" bIns="0"/>
        <a:lstStyle/>
        <a:p>
          <a:pPr algn="l"/>
          <a:endParaRPr lang="pt-BR" sz="1100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8AC5B442-EEA6-464F-B4B8-FFD44C4772B3}" type="parTrans" cxnId="{76BA52E8-E02F-4797-9F67-50AE52F021A5}">
      <dgm:prSet/>
      <dgm:spPr/>
      <dgm:t>
        <a:bodyPr/>
        <a:lstStyle/>
        <a:p>
          <a:endParaRPr lang="pt-BR"/>
        </a:p>
      </dgm:t>
    </dgm:pt>
    <dgm:pt modelId="{AC71F348-F7D8-498A-B466-7787CDF2B2FC}" type="sibTrans" cxnId="{76BA52E8-E02F-4797-9F67-50AE52F021A5}">
      <dgm:prSet/>
      <dgm:spPr/>
      <dgm:t>
        <a:bodyPr/>
        <a:lstStyle/>
        <a:p>
          <a:endParaRPr lang="pt-BR"/>
        </a:p>
      </dgm:t>
    </dgm:pt>
    <dgm:pt modelId="{04A1D632-4B0E-4206-84E6-4D5D12F25DAC}">
      <dgm:prSet phldrT="[Texto]" custT="1"/>
      <dgm:spPr>
        <a:noFill/>
      </dgm:spPr>
      <dgm:t>
        <a:bodyPr lIns="0" tIns="0" rIns="0" bIns="0"/>
        <a:lstStyle/>
        <a:p>
          <a:pPr algn="l"/>
          <a:endParaRPr lang="pt-BR" sz="1100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2CEBB992-0C9F-45C6-B981-E08CBDC0CBE5}" type="parTrans" cxnId="{325B962C-079A-46DA-8F00-5126901ECF56}">
      <dgm:prSet/>
      <dgm:spPr/>
      <dgm:t>
        <a:bodyPr/>
        <a:lstStyle/>
        <a:p>
          <a:endParaRPr lang="pt-BR"/>
        </a:p>
      </dgm:t>
    </dgm:pt>
    <dgm:pt modelId="{68E26684-CB54-41E8-B4EC-BE4D3D520D5D}" type="sibTrans" cxnId="{325B962C-079A-46DA-8F00-5126901ECF56}">
      <dgm:prSet/>
      <dgm:spPr/>
      <dgm:t>
        <a:bodyPr/>
        <a:lstStyle/>
        <a:p>
          <a:endParaRPr lang="pt-BR"/>
        </a:p>
      </dgm:t>
    </dgm:pt>
    <dgm:pt modelId="{718C3CBF-E455-463F-B9CE-0E30A9B1541F}">
      <dgm:prSet phldrT="[Texto]" custT="1"/>
      <dgm:spPr>
        <a:noFill/>
      </dgm:spPr>
      <dgm:t>
        <a:bodyPr lIns="0" tIns="0" rIns="0" bIns="0"/>
        <a:lstStyle/>
        <a:p>
          <a:pPr algn="l"/>
          <a:r>
            <a:rPr lang="pt-BR" sz="1600" dirty="0">
              <a:solidFill>
                <a:schemeClr val="tx1"/>
              </a:solidFill>
              <a:latin typeface="Agency FB" panose="020B0503020202020204" pitchFamily="34" charset="0"/>
              <a:cs typeface="Times New Roman" panose="02020603050405020304" pitchFamily="18" charset="0"/>
            </a:rPr>
            <a:t>.</a:t>
          </a:r>
          <a:endParaRPr lang="pt-BR" sz="1600" dirty="0"/>
        </a:p>
      </dgm:t>
    </dgm:pt>
    <dgm:pt modelId="{220CDCC2-5A75-419B-ADDF-8DF8DF760676}" type="sibTrans" cxnId="{FBB405C6-DC8E-4AB5-856F-02BCD23FF663}">
      <dgm:prSet/>
      <dgm:spPr/>
      <dgm:t>
        <a:bodyPr/>
        <a:lstStyle/>
        <a:p>
          <a:endParaRPr lang="pt-BR"/>
        </a:p>
      </dgm:t>
    </dgm:pt>
    <dgm:pt modelId="{32DF73FD-884C-4946-95D1-747FB6549D13}" type="parTrans" cxnId="{FBB405C6-DC8E-4AB5-856F-02BCD23FF663}">
      <dgm:prSet/>
      <dgm:spPr/>
      <dgm:t>
        <a:bodyPr/>
        <a:lstStyle/>
        <a:p>
          <a:endParaRPr lang="pt-BR"/>
        </a:p>
      </dgm:t>
    </dgm:pt>
    <dgm:pt modelId="{64AD68B5-3212-49DB-B927-C8FEF1CCDF57}" type="pres">
      <dgm:prSet presAssocID="{E2F55BEE-4FF6-41B4-AD22-F40720D2DB0F}" presName="Name0" presStyleCnt="0">
        <dgm:presLayoutVars>
          <dgm:dir/>
          <dgm:resizeHandles val="exact"/>
        </dgm:presLayoutVars>
      </dgm:prSet>
      <dgm:spPr/>
    </dgm:pt>
    <dgm:pt modelId="{F08D5486-BD83-41B7-83F1-876BE7FB86D6}" type="pres">
      <dgm:prSet presAssocID="{2AD66C6F-C2FE-4689-8227-3198239543D4}" presName="composite" presStyleCnt="0"/>
      <dgm:spPr/>
    </dgm:pt>
    <dgm:pt modelId="{EBDE9AFD-392D-44F8-9FB1-B303331439A0}" type="pres">
      <dgm:prSet presAssocID="{2AD66C6F-C2FE-4689-8227-3198239543D4}" presName="rect1" presStyleLbl="bgShp" presStyleIdx="0" presStyleCnt="6" custScaleX="57767" custScaleY="70152" custLinFactNeighborX="-75677" custLinFactNeighborY="-4367"/>
      <dgm:spPr>
        <a:blipFill dpi="0" rotWithShape="1">
          <a:blip xmlns:r="http://schemas.openxmlformats.org/officeDocument/2006/relationships" r:embed="rId1"/>
          <a:srcRect/>
          <a:stretch>
            <a:fillRect l="2855" t="690" r="2855" b="690"/>
          </a:stretch>
        </a:blipFill>
      </dgm:spPr>
    </dgm:pt>
    <dgm:pt modelId="{F69CE03C-DCB6-4C1D-99AD-F8D4A7CEE27E}" type="pres">
      <dgm:prSet presAssocID="{2AD66C6F-C2FE-4689-8227-3198239543D4}" presName="rect2" presStyleLbl="trBgShp" presStyleIdx="0" presStyleCnt="6" custScaleY="247284" custLinFactNeighborX="2812" custLinFactNeighborY="67601">
        <dgm:presLayoutVars>
          <dgm:bulletEnabled val="1"/>
        </dgm:presLayoutVars>
      </dgm:prSet>
      <dgm:spPr/>
    </dgm:pt>
    <dgm:pt modelId="{01D3D454-4476-4285-A4E9-CFBD745C6956}" type="pres">
      <dgm:prSet presAssocID="{B424A9D1-8B9B-4BCC-86B1-7FBA627D9434}" presName="sibTrans" presStyleCnt="0"/>
      <dgm:spPr/>
    </dgm:pt>
    <dgm:pt modelId="{60B93103-4106-4940-9F22-561CFFE446E6}" type="pres">
      <dgm:prSet presAssocID="{718C3CBF-E455-463F-B9CE-0E30A9B1541F}" presName="composite" presStyleCnt="0"/>
      <dgm:spPr/>
    </dgm:pt>
    <dgm:pt modelId="{2A6D96B9-E434-4F96-9B48-826315B92B34}" type="pres">
      <dgm:prSet presAssocID="{718C3CBF-E455-463F-B9CE-0E30A9B1541F}" presName="rect1" presStyleLbl="bgShp" presStyleIdx="1" presStyleCnt="6" custScaleX="53411" custScaleY="70496" custLinFactNeighborX="-704" custLinFactNeighborY="-3287"/>
      <dgm:spPr>
        <a:blipFill dpi="0" rotWithShape="1">
          <a:blip xmlns:r="http://schemas.openxmlformats.org/officeDocument/2006/relationships" r:embed="rId2"/>
          <a:srcRect/>
          <a:stretch>
            <a:fillRect l="4032" t="740" r="4032" b="740"/>
          </a:stretch>
        </a:blipFill>
      </dgm:spPr>
    </dgm:pt>
    <dgm:pt modelId="{84E260AF-6BEA-4C31-9336-F4CA533E7E1F}" type="pres">
      <dgm:prSet presAssocID="{718C3CBF-E455-463F-B9CE-0E30A9B1541F}" presName="rect2" presStyleLbl="trBgShp" presStyleIdx="1" presStyleCnt="6" custScaleY="201972" custLinFactNeighborX="5" custLinFactNeighborY="37798">
        <dgm:presLayoutVars>
          <dgm:bulletEnabled val="1"/>
        </dgm:presLayoutVars>
      </dgm:prSet>
      <dgm:spPr/>
    </dgm:pt>
    <dgm:pt modelId="{9475A357-9B8F-449B-B562-231D016E9DFF}" type="pres">
      <dgm:prSet presAssocID="{220CDCC2-5A75-419B-ADDF-8DF8DF760676}" presName="sibTrans" presStyleCnt="0"/>
      <dgm:spPr/>
    </dgm:pt>
    <dgm:pt modelId="{F2B16B93-C4B1-418E-A391-8E36C576D755}" type="pres">
      <dgm:prSet presAssocID="{500AF1EF-D316-47A8-8FFE-CCEEFBB6D8D4}" presName="composite" presStyleCnt="0"/>
      <dgm:spPr/>
    </dgm:pt>
    <dgm:pt modelId="{CA014625-B405-4358-BEF0-E71ABBBD6253}" type="pres">
      <dgm:prSet presAssocID="{500AF1EF-D316-47A8-8FFE-CCEEFBB6D8D4}" presName="rect1" presStyleLbl="bgShp" presStyleIdx="2" presStyleCnt="6" custScaleX="68657" custScaleY="72838" custLinFactNeighborX="-7383" custLinFactNeighborY="1083"/>
      <dgm:spPr>
        <a:blipFill dpi="0" rotWithShape="1">
          <a:blip xmlns:r="http://schemas.openxmlformats.org/officeDocument/2006/relationships" r:embed="rId3"/>
          <a:srcRect/>
          <a:stretch>
            <a:fillRect l="10277" t="18514" r="10277" b="18514"/>
          </a:stretch>
        </a:blipFill>
      </dgm:spPr>
    </dgm:pt>
    <dgm:pt modelId="{8EB089E1-9F86-483E-B07B-6A3899D8362D}" type="pres">
      <dgm:prSet presAssocID="{500AF1EF-D316-47A8-8FFE-CCEEFBB6D8D4}" presName="rect2" presStyleLbl="trBgShp" presStyleIdx="2" presStyleCnt="6" custLinFactNeighborX="2234" custLinFactNeighborY="11621">
        <dgm:presLayoutVars>
          <dgm:bulletEnabled val="1"/>
        </dgm:presLayoutVars>
      </dgm:prSet>
      <dgm:spPr/>
    </dgm:pt>
    <dgm:pt modelId="{81FC47C2-B62C-44A5-B760-5758F30BECC1}" type="pres">
      <dgm:prSet presAssocID="{756B778B-4E38-44D7-B69D-CAAE36ED1E9C}" presName="sibTrans" presStyleCnt="0"/>
      <dgm:spPr/>
    </dgm:pt>
    <dgm:pt modelId="{341BC03F-B3B0-4983-8A59-F1213454FAE7}" type="pres">
      <dgm:prSet presAssocID="{4DFDE2FC-8E5C-427E-A9C0-E726F56AF89A}" presName="composite" presStyleCnt="0"/>
      <dgm:spPr/>
    </dgm:pt>
    <dgm:pt modelId="{FCAA01EC-A103-4796-A4FD-1770F7920733}" type="pres">
      <dgm:prSet presAssocID="{4DFDE2FC-8E5C-427E-A9C0-E726F56AF89A}" presName="rect1" presStyleLbl="bgShp" presStyleIdx="3" presStyleCnt="6" custScaleX="69189" custScaleY="46808" custLinFactNeighborX="-1057" custLinFactNeighborY="-4109"/>
      <dgm:spPr>
        <a:blipFill dpi="0" rotWithShape="1">
          <a:blip xmlns:r="http://schemas.openxmlformats.org/officeDocument/2006/relationships" r:embed="rId4"/>
          <a:srcRect/>
          <a:stretch>
            <a:fillRect l="11087" t="25680" r="11087" b="25680"/>
          </a:stretch>
        </a:blipFill>
      </dgm:spPr>
    </dgm:pt>
    <dgm:pt modelId="{3E2E9324-7720-4428-B4DC-400612629F15}" type="pres">
      <dgm:prSet presAssocID="{4DFDE2FC-8E5C-427E-A9C0-E726F56AF89A}" presName="rect2" presStyleLbl="trBgShp" presStyleIdx="3" presStyleCnt="6" custLinFactNeighborX="-347" custLinFactNeighborY="8579">
        <dgm:presLayoutVars>
          <dgm:bulletEnabled val="1"/>
        </dgm:presLayoutVars>
      </dgm:prSet>
      <dgm:spPr/>
    </dgm:pt>
    <dgm:pt modelId="{0BE10F38-F863-45EF-A0EE-5C212334BE2E}" type="pres">
      <dgm:prSet presAssocID="{DAD205D2-6333-4C3E-979E-93BA2D42E5EF}" presName="sibTrans" presStyleCnt="0"/>
      <dgm:spPr/>
    </dgm:pt>
    <dgm:pt modelId="{BCD2F9FA-397C-46B3-928E-DA7824EB8EE4}" type="pres">
      <dgm:prSet presAssocID="{7956C750-AF03-4B18-A948-2FE067BEEBFB}" presName="composite" presStyleCnt="0"/>
      <dgm:spPr/>
    </dgm:pt>
    <dgm:pt modelId="{3D630052-0965-4FAC-95D3-8894ACBFA081}" type="pres">
      <dgm:prSet presAssocID="{7956C750-AF03-4B18-A948-2FE067BEEBFB}" presName="rect1" presStyleLbl="bgShp" presStyleIdx="4" presStyleCnt="6" custScaleX="68816" custScaleY="63692" custLinFactX="-87036" custLinFactNeighborX="-100000" custLinFactNeighborY="7022"/>
      <dgm:spPr>
        <a:blipFill dpi="0" rotWithShape="1">
          <a:blip xmlns:r="http://schemas.openxmlformats.org/officeDocument/2006/relationships" r:embed="rId5"/>
          <a:srcRect/>
          <a:stretch>
            <a:fillRect l="1359" t="10479" r="1359" b="10479"/>
          </a:stretch>
        </a:blipFill>
      </dgm:spPr>
    </dgm:pt>
    <dgm:pt modelId="{501144AF-FD93-4535-A7C8-D0E98D883ADE}" type="pres">
      <dgm:prSet presAssocID="{7956C750-AF03-4B18-A948-2FE067BEEBFB}" presName="rect2" presStyleLbl="trBgShp" presStyleIdx="4" presStyleCnt="6" custLinFactNeighborX="3165" custLinFactNeighborY="-15513">
        <dgm:presLayoutVars>
          <dgm:bulletEnabled val="1"/>
        </dgm:presLayoutVars>
      </dgm:prSet>
      <dgm:spPr/>
    </dgm:pt>
    <dgm:pt modelId="{FCDA2977-51A2-49AA-8EAE-0F85369DAD51}" type="pres">
      <dgm:prSet presAssocID="{AC71F348-F7D8-498A-B466-7787CDF2B2FC}" presName="sibTrans" presStyleCnt="0"/>
      <dgm:spPr/>
    </dgm:pt>
    <dgm:pt modelId="{17C32808-69D0-42E1-BA7E-131D652AA192}" type="pres">
      <dgm:prSet presAssocID="{04A1D632-4B0E-4206-84E6-4D5D12F25DAC}" presName="composite" presStyleCnt="0"/>
      <dgm:spPr/>
    </dgm:pt>
    <dgm:pt modelId="{AC1CEAFF-05BB-41FB-B9BE-3B0E85C98EA3}" type="pres">
      <dgm:prSet presAssocID="{04A1D632-4B0E-4206-84E6-4D5D12F25DAC}" presName="rect1" presStyleLbl="bgShp" presStyleIdx="5" presStyleCnt="6" custScaleX="67580" custScaleY="49627" custLinFactX="-8249" custLinFactNeighborX="-100000" custLinFactNeighborY="11815"/>
      <dgm:spPr>
        <a:blipFill dpi="0" rotWithShape="1">
          <a:blip xmlns:r="http://schemas.openxmlformats.org/officeDocument/2006/relationships" r:embed="rId6"/>
          <a:srcRect/>
          <a:stretch>
            <a:fillRect l="1828" r="1828"/>
          </a:stretch>
        </a:blipFill>
      </dgm:spPr>
    </dgm:pt>
    <dgm:pt modelId="{54DA2EF7-D0A7-4E33-9B88-F19DF9A60B4E}" type="pres">
      <dgm:prSet presAssocID="{04A1D632-4B0E-4206-84E6-4D5D12F25DAC}" presName="rect2" presStyleLbl="trBgShp" presStyleIdx="5" presStyleCnt="6" custLinFactNeighborX="5" custLinFactNeighborY="20545">
        <dgm:presLayoutVars>
          <dgm:bulletEnabled val="1"/>
        </dgm:presLayoutVars>
      </dgm:prSet>
      <dgm:spPr/>
    </dgm:pt>
  </dgm:ptLst>
  <dgm:cxnLst>
    <dgm:cxn modelId="{325B962C-079A-46DA-8F00-5126901ECF56}" srcId="{E2F55BEE-4FF6-41B4-AD22-F40720D2DB0F}" destId="{04A1D632-4B0E-4206-84E6-4D5D12F25DAC}" srcOrd="5" destOrd="0" parTransId="{2CEBB992-0C9F-45C6-B981-E08CBDC0CBE5}" sibTransId="{68E26684-CB54-41E8-B4EC-BE4D3D520D5D}"/>
    <dgm:cxn modelId="{42AE6C5F-915B-4F6B-97CD-6434DBD19BAC}" type="presOf" srcId="{2AD66C6F-C2FE-4689-8227-3198239543D4}" destId="{F69CE03C-DCB6-4C1D-99AD-F8D4A7CEE27E}" srcOrd="0" destOrd="0" presId="urn:microsoft.com/office/officeart/2008/layout/BendingPictureSemiTransparentText"/>
    <dgm:cxn modelId="{768D8E53-5AFD-45EC-ADED-C6CC80D0DBFD}" srcId="{E2F55BEE-4FF6-41B4-AD22-F40720D2DB0F}" destId="{500AF1EF-D316-47A8-8FFE-CCEEFBB6D8D4}" srcOrd="2" destOrd="0" parTransId="{72FEA40D-743A-4649-9BF8-C60F923A687D}" sibTransId="{756B778B-4E38-44D7-B69D-CAAE36ED1E9C}"/>
    <dgm:cxn modelId="{001BDC56-1C22-4649-ACA1-0A8A16479F92}" type="presOf" srcId="{E2F55BEE-4FF6-41B4-AD22-F40720D2DB0F}" destId="{64AD68B5-3212-49DB-B927-C8FEF1CCDF57}" srcOrd="0" destOrd="0" presId="urn:microsoft.com/office/officeart/2008/layout/BendingPictureSemiTransparentText"/>
    <dgm:cxn modelId="{0EDC4C8C-52D9-42FD-ACB4-A5B3F988B9EE}" type="presOf" srcId="{500AF1EF-D316-47A8-8FFE-CCEEFBB6D8D4}" destId="{8EB089E1-9F86-483E-B07B-6A3899D8362D}" srcOrd="0" destOrd="0" presId="urn:microsoft.com/office/officeart/2008/layout/BendingPictureSemiTransparentText"/>
    <dgm:cxn modelId="{273B5D8E-65B2-45C1-A483-8A7F2651FDF4}" srcId="{E2F55BEE-4FF6-41B4-AD22-F40720D2DB0F}" destId="{4DFDE2FC-8E5C-427E-A9C0-E726F56AF89A}" srcOrd="3" destOrd="0" parTransId="{1DE4D3C5-4AC9-4101-8EF6-271F9A9104A4}" sibTransId="{DAD205D2-6333-4C3E-979E-93BA2D42E5EF}"/>
    <dgm:cxn modelId="{B2F9E0A3-D026-4990-9A4A-0E1852525172}" type="presOf" srcId="{7956C750-AF03-4B18-A948-2FE067BEEBFB}" destId="{501144AF-FD93-4535-A7C8-D0E98D883ADE}" srcOrd="0" destOrd="0" presId="urn:microsoft.com/office/officeart/2008/layout/BendingPictureSemiTransparentText"/>
    <dgm:cxn modelId="{B2F6F4A4-F9AA-4222-A902-302B5150028A}" type="presOf" srcId="{04A1D632-4B0E-4206-84E6-4D5D12F25DAC}" destId="{54DA2EF7-D0A7-4E33-9B88-F19DF9A60B4E}" srcOrd="0" destOrd="0" presId="urn:microsoft.com/office/officeart/2008/layout/BendingPictureSemiTransparentText"/>
    <dgm:cxn modelId="{FBB405C6-DC8E-4AB5-856F-02BCD23FF663}" srcId="{E2F55BEE-4FF6-41B4-AD22-F40720D2DB0F}" destId="{718C3CBF-E455-463F-B9CE-0E30A9B1541F}" srcOrd="1" destOrd="0" parTransId="{32DF73FD-884C-4946-95D1-747FB6549D13}" sibTransId="{220CDCC2-5A75-419B-ADDF-8DF8DF760676}"/>
    <dgm:cxn modelId="{5DF1C9C6-8F50-4A20-9F0B-041CC7D978E0}" srcId="{E2F55BEE-4FF6-41B4-AD22-F40720D2DB0F}" destId="{2AD66C6F-C2FE-4689-8227-3198239543D4}" srcOrd="0" destOrd="0" parTransId="{FFD47E26-35EE-423C-A9AE-F112ED89EC14}" sibTransId="{B424A9D1-8B9B-4BCC-86B1-7FBA627D9434}"/>
    <dgm:cxn modelId="{639617DB-0EDB-4632-B0E1-E9C5B45E9556}" type="presOf" srcId="{4DFDE2FC-8E5C-427E-A9C0-E726F56AF89A}" destId="{3E2E9324-7720-4428-B4DC-400612629F15}" srcOrd="0" destOrd="0" presId="urn:microsoft.com/office/officeart/2008/layout/BendingPictureSemiTransparentText"/>
    <dgm:cxn modelId="{76BA52E8-E02F-4797-9F67-50AE52F021A5}" srcId="{E2F55BEE-4FF6-41B4-AD22-F40720D2DB0F}" destId="{7956C750-AF03-4B18-A948-2FE067BEEBFB}" srcOrd="4" destOrd="0" parTransId="{8AC5B442-EEA6-464F-B4B8-FFD44C4772B3}" sibTransId="{AC71F348-F7D8-498A-B466-7787CDF2B2FC}"/>
    <dgm:cxn modelId="{482A87FA-0792-49DD-8488-80588377E7C9}" type="presOf" srcId="{718C3CBF-E455-463F-B9CE-0E30A9B1541F}" destId="{84E260AF-6BEA-4C31-9336-F4CA533E7E1F}" srcOrd="0" destOrd="0" presId="urn:microsoft.com/office/officeart/2008/layout/BendingPictureSemiTransparentText"/>
    <dgm:cxn modelId="{E199975D-E01E-4F46-B692-C12B8C2C9203}" type="presParOf" srcId="{64AD68B5-3212-49DB-B927-C8FEF1CCDF57}" destId="{F08D5486-BD83-41B7-83F1-876BE7FB86D6}" srcOrd="0" destOrd="0" presId="urn:microsoft.com/office/officeart/2008/layout/BendingPictureSemiTransparentText"/>
    <dgm:cxn modelId="{4E507609-BA49-4DCD-8E90-A8669B48302D}" type="presParOf" srcId="{F08D5486-BD83-41B7-83F1-876BE7FB86D6}" destId="{EBDE9AFD-392D-44F8-9FB1-B303331439A0}" srcOrd="0" destOrd="0" presId="urn:microsoft.com/office/officeart/2008/layout/BendingPictureSemiTransparentText"/>
    <dgm:cxn modelId="{3DB8F0ED-2F48-44DD-8D49-B6AE93EE7F4E}" type="presParOf" srcId="{F08D5486-BD83-41B7-83F1-876BE7FB86D6}" destId="{F69CE03C-DCB6-4C1D-99AD-F8D4A7CEE27E}" srcOrd="1" destOrd="0" presId="urn:microsoft.com/office/officeart/2008/layout/BendingPictureSemiTransparentText"/>
    <dgm:cxn modelId="{262C0691-BDA0-4C3B-B8CB-314F70B48493}" type="presParOf" srcId="{64AD68B5-3212-49DB-B927-C8FEF1CCDF57}" destId="{01D3D454-4476-4285-A4E9-CFBD745C6956}" srcOrd="1" destOrd="0" presId="urn:microsoft.com/office/officeart/2008/layout/BendingPictureSemiTransparentText"/>
    <dgm:cxn modelId="{81B2B728-AA0E-44B9-A940-4A8D015D2C4F}" type="presParOf" srcId="{64AD68B5-3212-49DB-B927-C8FEF1CCDF57}" destId="{60B93103-4106-4940-9F22-561CFFE446E6}" srcOrd="2" destOrd="0" presId="urn:microsoft.com/office/officeart/2008/layout/BendingPictureSemiTransparentText"/>
    <dgm:cxn modelId="{448E4462-EE70-4D5D-877F-7FD2DAB7F237}" type="presParOf" srcId="{60B93103-4106-4940-9F22-561CFFE446E6}" destId="{2A6D96B9-E434-4F96-9B48-826315B92B34}" srcOrd="0" destOrd="0" presId="urn:microsoft.com/office/officeart/2008/layout/BendingPictureSemiTransparentText"/>
    <dgm:cxn modelId="{469FA0FE-AE4F-4D29-868E-70BC5614DD90}" type="presParOf" srcId="{60B93103-4106-4940-9F22-561CFFE446E6}" destId="{84E260AF-6BEA-4C31-9336-F4CA533E7E1F}" srcOrd="1" destOrd="0" presId="urn:microsoft.com/office/officeart/2008/layout/BendingPictureSemiTransparentText"/>
    <dgm:cxn modelId="{B3A9883A-A6B8-439D-AFD2-9BD26A2D682F}" type="presParOf" srcId="{64AD68B5-3212-49DB-B927-C8FEF1CCDF57}" destId="{9475A357-9B8F-449B-B562-231D016E9DFF}" srcOrd="3" destOrd="0" presId="urn:microsoft.com/office/officeart/2008/layout/BendingPictureSemiTransparentText"/>
    <dgm:cxn modelId="{EDC69D42-23B9-4EC1-82D7-E0773F71E51A}" type="presParOf" srcId="{64AD68B5-3212-49DB-B927-C8FEF1CCDF57}" destId="{F2B16B93-C4B1-418E-A391-8E36C576D755}" srcOrd="4" destOrd="0" presId="urn:microsoft.com/office/officeart/2008/layout/BendingPictureSemiTransparentText"/>
    <dgm:cxn modelId="{FF0DAEF4-B05C-4C92-89AF-BF160EA7EBFB}" type="presParOf" srcId="{F2B16B93-C4B1-418E-A391-8E36C576D755}" destId="{CA014625-B405-4358-BEF0-E71ABBBD6253}" srcOrd="0" destOrd="0" presId="urn:microsoft.com/office/officeart/2008/layout/BendingPictureSemiTransparentText"/>
    <dgm:cxn modelId="{33B4B7AC-2F26-4D44-B358-ED7752D218CC}" type="presParOf" srcId="{F2B16B93-C4B1-418E-A391-8E36C576D755}" destId="{8EB089E1-9F86-483E-B07B-6A3899D8362D}" srcOrd="1" destOrd="0" presId="urn:microsoft.com/office/officeart/2008/layout/BendingPictureSemiTransparentText"/>
    <dgm:cxn modelId="{C25701C8-00C8-401C-91BF-27C1FBEC96CE}" type="presParOf" srcId="{64AD68B5-3212-49DB-B927-C8FEF1CCDF57}" destId="{81FC47C2-B62C-44A5-B760-5758F30BECC1}" srcOrd="5" destOrd="0" presId="urn:microsoft.com/office/officeart/2008/layout/BendingPictureSemiTransparentText"/>
    <dgm:cxn modelId="{35FA2C83-B1D6-417C-8D26-3948A96E5A0D}" type="presParOf" srcId="{64AD68B5-3212-49DB-B927-C8FEF1CCDF57}" destId="{341BC03F-B3B0-4983-8A59-F1213454FAE7}" srcOrd="6" destOrd="0" presId="urn:microsoft.com/office/officeart/2008/layout/BendingPictureSemiTransparentText"/>
    <dgm:cxn modelId="{A636BC8B-64AB-4AB3-B0CB-32F6780A72C8}" type="presParOf" srcId="{341BC03F-B3B0-4983-8A59-F1213454FAE7}" destId="{FCAA01EC-A103-4796-A4FD-1770F7920733}" srcOrd="0" destOrd="0" presId="urn:microsoft.com/office/officeart/2008/layout/BendingPictureSemiTransparentText"/>
    <dgm:cxn modelId="{4026D21D-3CD9-4A43-BBE1-4F7B50743795}" type="presParOf" srcId="{341BC03F-B3B0-4983-8A59-F1213454FAE7}" destId="{3E2E9324-7720-4428-B4DC-400612629F15}" srcOrd="1" destOrd="0" presId="urn:microsoft.com/office/officeart/2008/layout/BendingPictureSemiTransparentText"/>
    <dgm:cxn modelId="{0D456A3E-3D13-493A-97D1-B351D18FBF91}" type="presParOf" srcId="{64AD68B5-3212-49DB-B927-C8FEF1CCDF57}" destId="{0BE10F38-F863-45EF-A0EE-5C212334BE2E}" srcOrd="7" destOrd="0" presId="urn:microsoft.com/office/officeart/2008/layout/BendingPictureSemiTransparentText"/>
    <dgm:cxn modelId="{E1E1CC29-A777-4859-AC70-2139A85AB8AB}" type="presParOf" srcId="{64AD68B5-3212-49DB-B927-C8FEF1CCDF57}" destId="{BCD2F9FA-397C-46B3-928E-DA7824EB8EE4}" srcOrd="8" destOrd="0" presId="urn:microsoft.com/office/officeart/2008/layout/BendingPictureSemiTransparentText"/>
    <dgm:cxn modelId="{4BE11370-54BD-4371-98C4-22CEAD40050F}" type="presParOf" srcId="{BCD2F9FA-397C-46B3-928E-DA7824EB8EE4}" destId="{3D630052-0965-4FAC-95D3-8894ACBFA081}" srcOrd="0" destOrd="0" presId="urn:microsoft.com/office/officeart/2008/layout/BendingPictureSemiTransparentText"/>
    <dgm:cxn modelId="{32BA4C45-F19E-4358-810D-CD21554C7922}" type="presParOf" srcId="{BCD2F9FA-397C-46B3-928E-DA7824EB8EE4}" destId="{501144AF-FD93-4535-A7C8-D0E98D883ADE}" srcOrd="1" destOrd="0" presId="urn:microsoft.com/office/officeart/2008/layout/BendingPictureSemiTransparentText"/>
    <dgm:cxn modelId="{C79AEC22-259D-4451-A5F9-0D49871901CE}" type="presParOf" srcId="{64AD68B5-3212-49DB-B927-C8FEF1CCDF57}" destId="{FCDA2977-51A2-49AA-8EAE-0F85369DAD51}" srcOrd="9" destOrd="0" presId="urn:microsoft.com/office/officeart/2008/layout/BendingPictureSemiTransparentText"/>
    <dgm:cxn modelId="{DE6E2E45-6D96-487D-A38D-443BC7BDB2AB}" type="presParOf" srcId="{64AD68B5-3212-49DB-B927-C8FEF1CCDF57}" destId="{17C32808-69D0-42E1-BA7E-131D652AA192}" srcOrd="10" destOrd="0" presId="urn:microsoft.com/office/officeart/2008/layout/BendingPictureSemiTransparentText"/>
    <dgm:cxn modelId="{B7C3899E-C621-4374-A0FD-3AFB485AFC94}" type="presParOf" srcId="{17C32808-69D0-42E1-BA7E-131D652AA192}" destId="{AC1CEAFF-05BB-41FB-B9BE-3B0E85C98EA3}" srcOrd="0" destOrd="0" presId="urn:microsoft.com/office/officeart/2008/layout/BendingPictureSemiTransparentText"/>
    <dgm:cxn modelId="{959C40EE-4CEF-4592-AF5C-7CAB36D23992}" type="presParOf" srcId="{17C32808-69D0-42E1-BA7E-131D652AA192}" destId="{54DA2EF7-D0A7-4E33-9B88-F19DF9A60B4E}" srcOrd="1" destOrd="0" presId="urn:microsoft.com/office/officeart/2008/layout/BendingPictureSemiTransparentTex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96D0BC-AF90-40B3-960D-8A8EB2663099}" type="doc">
      <dgm:prSet loTypeId="urn:microsoft.com/office/officeart/2005/8/layout/chevron1" loCatId="process" qsTypeId="urn:microsoft.com/office/officeart/2005/8/quickstyle/simple1" qsCatId="simple" csTypeId="urn:microsoft.com/office/officeart/2005/8/colors/accent4_5" csCatId="accent4" phldr="1"/>
      <dgm:spPr/>
    </dgm:pt>
    <dgm:pt modelId="{5C743C91-32EB-4712-9868-07699B689ACC}">
      <dgm:prSet phldrT="[Texto]"/>
      <dgm:spPr/>
      <dgm:t>
        <a:bodyPr/>
        <a:lstStyle/>
        <a:p>
          <a:r>
            <a:rPr lang="pt-BR" dirty="0"/>
            <a:t>1990</a:t>
          </a:r>
        </a:p>
      </dgm:t>
    </dgm:pt>
    <dgm:pt modelId="{C43AFCE0-4FA5-4D74-9145-2BCC6035E2B7}" type="parTrans" cxnId="{79469C15-8B9B-4933-804F-120EFA5945B5}">
      <dgm:prSet/>
      <dgm:spPr/>
      <dgm:t>
        <a:bodyPr/>
        <a:lstStyle/>
        <a:p>
          <a:endParaRPr lang="pt-BR"/>
        </a:p>
      </dgm:t>
    </dgm:pt>
    <dgm:pt modelId="{D5C6BD6C-5C31-4603-94A6-F57BE59FE7EA}" type="sibTrans" cxnId="{79469C15-8B9B-4933-804F-120EFA5945B5}">
      <dgm:prSet/>
      <dgm:spPr/>
      <dgm:t>
        <a:bodyPr/>
        <a:lstStyle/>
        <a:p>
          <a:endParaRPr lang="pt-BR"/>
        </a:p>
      </dgm:t>
    </dgm:pt>
    <dgm:pt modelId="{4C74F5C4-2705-445A-A84A-D33E60981C8F}">
      <dgm:prSet phldrT="[Texto]"/>
      <dgm:spPr/>
      <dgm:t>
        <a:bodyPr/>
        <a:lstStyle/>
        <a:p>
          <a:r>
            <a:rPr lang="pt-BR" dirty="0"/>
            <a:t>2000</a:t>
          </a:r>
        </a:p>
      </dgm:t>
    </dgm:pt>
    <dgm:pt modelId="{833AF08E-4CE9-4450-8EFB-BF3663A3C698}" type="parTrans" cxnId="{8410137D-3822-4382-A434-8E8CABDA0DF9}">
      <dgm:prSet/>
      <dgm:spPr/>
      <dgm:t>
        <a:bodyPr/>
        <a:lstStyle/>
        <a:p>
          <a:endParaRPr lang="pt-BR"/>
        </a:p>
      </dgm:t>
    </dgm:pt>
    <dgm:pt modelId="{941047A9-7A3E-48E1-917C-0D6728B2998C}" type="sibTrans" cxnId="{8410137D-3822-4382-A434-8E8CABDA0DF9}">
      <dgm:prSet/>
      <dgm:spPr/>
      <dgm:t>
        <a:bodyPr/>
        <a:lstStyle/>
        <a:p>
          <a:endParaRPr lang="pt-BR"/>
        </a:p>
      </dgm:t>
    </dgm:pt>
    <dgm:pt modelId="{BA82618E-EB73-43F7-9D67-405D176AF11F}">
      <dgm:prSet phldrT="[Texto]"/>
      <dgm:spPr/>
      <dgm:t>
        <a:bodyPr/>
        <a:lstStyle/>
        <a:p>
          <a:r>
            <a:rPr lang="pt-BR" dirty="0"/>
            <a:t>2010 2019</a:t>
          </a:r>
        </a:p>
      </dgm:t>
    </dgm:pt>
    <dgm:pt modelId="{AA6C124F-C6F5-483A-A261-E41E7107CB78}" type="parTrans" cxnId="{B05620D5-A02C-4D0D-985E-689875086428}">
      <dgm:prSet/>
      <dgm:spPr/>
      <dgm:t>
        <a:bodyPr/>
        <a:lstStyle/>
        <a:p>
          <a:endParaRPr lang="pt-BR"/>
        </a:p>
      </dgm:t>
    </dgm:pt>
    <dgm:pt modelId="{C964270C-5EDA-4C80-B92B-FD7AAD9B7E7A}" type="sibTrans" cxnId="{B05620D5-A02C-4D0D-985E-689875086428}">
      <dgm:prSet/>
      <dgm:spPr/>
      <dgm:t>
        <a:bodyPr/>
        <a:lstStyle/>
        <a:p>
          <a:endParaRPr lang="pt-BR"/>
        </a:p>
      </dgm:t>
    </dgm:pt>
    <dgm:pt modelId="{9AC21057-DA60-4192-B466-AEE6CE846258}" type="pres">
      <dgm:prSet presAssocID="{EC96D0BC-AF90-40B3-960D-8A8EB2663099}" presName="Name0" presStyleCnt="0">
        <dgm:presLayoutVars>
          <dgm:dir/>
          <dgm:animLvl val="lvl"/>
          <dgm:resizeHandles val="exact"/>
        </dgm:presLayoutVars>
      </dgm:prSet>
      <dgm:spPr/>
    </dgm:pt>
    <dgm:pt modelId="{14D31119-53E2-4570-A58D-3756DD2585A5}" type="pres">
      <dgm:prSet presAssocID="{5C743C91-32EB-4712-9868-07699B689ACC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C8EFFDD7-5AEF-4A2E-9260-FDA9E573074F}" type="pres">
      <dgm:prSet presAssocID="{D5C6BD6C-5C31-4603-94A6-F57BE59FE7EA}" presName="parTxOnlySpace" presStyleCnt="0"/>
      <dgm:spPr/>
    </dgm:pt>
    <dgm:pt modelId="{FDBFDFB3-8262-4AE2-94E1-057DCB8B9070}" type="pres">
      <dgm:prSet presAssocID="{4C74F5C4-2705-445A-A84A-D33E60981C8F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07B91A18-9807-4433-A476-0708D5353184}" type="pres">
      <dgm:prSet presAssocID="{941047A9-7A3E-48E1-917C-0D6728B2998C}" presName="parTxOnlySpace" presStyleCnt="0"/>
      <dgm:spPr/>
    </dgm:pt>
    <dgm:pt modelId="{2FA41C4E-4CDB-464E-90C6-FD89D3DA07A6}" type="pres">
      <dgm:prSet presAssocID="{BA82618E-EB73-43F7-9D67-405D176AF11F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79469C15-8B9B-4933-804F-120EFA5945B5}" srcId="{EC96D0BC-AF90-40B3-960D-8A8EB2663099}" destId="{5C743C91-32EB-4712-9868-07699B689ACC}" srcOrd="0" destOrd="0" parTransId="{C43AFCE0-4FA5-4D74-9145-2BCC6035E2B7}" sibTransId="{D5C6BD6C-5C31-4603-94A6-F57BE59FE7EA}"/>
    <dgm:cxn modelId="{8410137D-3822-4382-A434-8E8CABDA0DF9}" srcId="{EC96D0BC-AF90-40B3-960D-8A8EB2663099}" destId="{4C74F5C4-2705-445A-A84A-D33E60981C8F}" srcOrd="1" destOrd="0" parTransId="{833AF08E-4CE9-4450-8EFB-BF3663A3C698}" sibTransId="{941047A9-7A3E-48E1-917C-0D6728B2998C}"/>
    <dgm:cxn modelId="{0DBF8A88-0AEF-4B43-AA4A-2B3AB5CF1A26}" type="presOf" srcId="{4C74F5C4-2705-445A-A84A-D33E60981C8F}" destId="{FDBFDFB3-8262-4AE2-94E1-057DCB8B9070}" srcOrd="0" destOrd="0" presId="urn:microsoft.com/office/officeart/2005/8/layout/chevron1"/>
    <dgm:cxn modelId="{14A488A9-4089-453D-88AA-A53C335C2C63}" type="presOf" srcId="{EC96D0BC-AF90-40B3-960D-8A8EB2663099}" destId="{9AC21057-DA60-4192-B466-AEE6CE846258}" srcOrd="0" destOrd="0" presId="urn:microsoft.com/office/officeart/2005/8/layout/chevron1"/>
    <dgm:cxn modelId="{B05620D5-A02C-4D0D-985E-689875086428}" srcId="{EC96D0BC-AF90-40B3-960D-8A8EB2663099}" destId="{BA82618E-EB73-43F7-9D67-405D176AF11F}" srcOrd="2" destOrd="0" parTransId="{AA6C124F-C6F5-483A-A261-E41E7107CB78}" sibTransId="{C964270C-5EDA-4C80-B92B-FD7AAD9B7E7A}"/>
    <dgm:cxn modelId="{D5C410D8-1E9F-4248-8305-AFC32704ACEC}" type="presOf" srcId="{5C743C91-32EB-4712-9868-07699B689ACC}" destId="{14D31119-53E2-4570-A58D-3756DD2585A5}" srcOrd="0" destOrd="0" presId="urn:microsoft.com/office/officeart/2005/8/layout/chevron1"/>
    <dgm:cxn modelId="{594BBEF5-BB0E-487E-9F01-61E1B7DB6DA3}" type="presOf" srcId="{BA82618E-EB73-43F7-9D67-405D176AF11F}" destId="{2FA41C4E-4CDB-464E-90C6-FD89D3DA07A6}" srcOrd="0" destOrd="0" presId="urn:microsoft.com/office/officeart/2005/8/layout/chevron1"/>
    <dgm:cxn modelId="{493BDB4C-4ABF-4014-84E6-6C9DB2A35103}" type="presParOf" srcId="{9AC21057-DA60-4192-B466-AEE6CE846258}" destId="{14D31119-53E2-4570-A58D-3756DD2585A5}" srcOrd="0" destOrd="0" presId="urn:microsoft.com/office/officeart/2005/8/layout/chevron1"/>
    <dgm:cxn modelId="{F6EB964E-196E-4AE1-82B0-2D929817656E}" type="presParOf" srcId="{9AC21057-DA60-4192-B466-AEE6CE846258}" destId="{C8EFFDD7-5AEF-4A2E-9260-FDA9E573074F}" srcOrd="1" destOrd="0" presId="urn:microsoft.com/office/officeart/2005/8/layout/chevron1"/>
    <dgm:cxn modelId="{30441E19-E92E-40BF-85FD-BFD72074B6E3}" type="presParOf" srcId="{9AC21057-DA60-4192-B466-AEE6CE846258}" destId="{FDBFDFB3-8262-4AE2-94E1-057DCB8B9070}" srcOrd="2" destOrd="0" presId="urn:microsoft.com/office/officeart/2005/8/layout/chevron1"/>
    <dgm:cxn modelId="{9900A1CE-4474-4B53-9885-E076A44EF1EC}" type="presParOf" srcId="{9AC21057-DA60-4192-B466-AEE6CE846258}" destId="{07B91A18-9807-4433-A476-0708D5353184}" srcOrd="3" destOrd="0" presId="urn:microsoft.com/office/officeart/2005/8/layout/chevron1"/>
    <dgm:cxn modelId="{81D88E63-C8D6-4527-B9FC-8D51B26C88ED}" type="presParOf" srcId="{9AC21057-DA60-4192-B466-AEE6CE846258}" destId="{2FA41C4E-4CDB-464E-90C6-FD89D3DA07A6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E28E623-2533-4FB8-8EFF-E5814580ECA7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DBC1DDD-098C-420F-8E53-F0EAB2C4DA96}">
      <dgm:prSet phldrT="[Texto]"/>
      <dgm:spPr>
        <a:noFill/>
      </dgm:spPr>
      <dgm:t>
        <a:bodyPr/>
        <a:lstStyle/>
        <a:p>
          <a:r>
            <a:rPr lang="pt-BR" dirty="0">
              <a:solidFill>
                <a:schemeClr val="tx1"/>
              </a:solidFill>
            </a:rPr>
            <a:t>Agir de forma honesta e íntegra, compatível com os valores e padrões preconizados pela CGU, pela administração pública e pela sociedade.</a:t>
          </a:r>
        </a:p>
      </dgm:t>
    </dgm:pt>
    <dgm:pt modelId="{492D1A46-67C0-4900-BF8C-9A5439739D0C}" type="parTrans" cxnId="{7E8EEA90-FC72-47C1-AC54-49D2FF8D26AF}">
      <dgm:prSet/>
      <dgm:spPr/>
      <dgm:t>
        <a:bodyPr/>
        <a:lstStyle/>
        <a:p>
          <a:endParaRPr lang="pt-BR"/>
        </a:p>
      </dgm:t>
    </dgm:pt>
    <dgm:pt modelId="{F415A2E6-C486-40CB-B361-198C8AC57319}" type="sibTrans" cxnId="{7E8EEA90-FC72-47C1-AC54-49D2FF8D26AF}">
      <dgm:prSet/>
      <dgm:spPr/>
      <dgm:t>
        <a:bodyPr/>
        <a:lstStyle/>
        <a:p>
          <a:endParaRPr lang="pt-BR"/>
        </a:p>
      </dgm:t>
    </dgm:pt>
    <dgm:pt modelId="{C3C951D8-8051-4E67-A6F2-03500639F4ED}">
      <dgm:prSet phldrT="[Texto]"/>
      <dgm:spPr>
        <a:noFill/>
      </dgm:spPr>
      <dgm:t>
        <a:bodyPr/>
        <a:lstStyle/>
        <a:p>
          <a:r>
            <a:rPr lang="pt-BR" dirty="0">
              <a:solidFill>
                <a:schemeClr val="tx1"/>
              </a:solidFill>
            </a:rPr>
            <a:t>Disponibilizar e divulgar informações completas, precisas, claras e tempestivas à sociedade, de forma a possibilitar a participação social no controle das políticas públicas, ressalvadas aquelas cujo sigilo seja imprescindível à segurança da sociedade e do Estado.</a:t>
          </a:r>
        </a:p>
      </dgm:t>
    </dgm:pt>
    <dgm:pt modelId="{2B7B1DB5-B9CF-4709-B690-991093C98BB3}" type="parTrans" cxnId="{858CCB74-8CA0-46A6-9418-0A1516F91B25}">
      <dgm:prSet/>
      <dgm:spPr/>
      <dgm:t>
        <a:bodyPr/>
        <a:lstStyle/>
        <a:p>
          <a:endParaRPr lang="pt-BR"/>
        </a:p>
      </dgm:t>
    </dgm:pt>
    <dgm:pt modelId="{A1D47319-EB42-4DE1-A5C8-13B5FBB873B8}" type="sibTrans" cxnId="{858CCB74-8CA0-46A6-9418-0A1516F91B25}">
      <dgm:prSet/>
      <dgm:spPr/>
      <dgm:t>
        <a:bodyPr/>
        <a:lstStyle/>
        <a:p>
          <a:endParaRPr lang="pt-BR"/>
        </a:p>
      </dgm:t>
    </dgm:pt>
    <dgm:pt modelId="{C5291C4D-3841-4732-B303-DC6C2099D3CB}">
      <dgm:prSet phldrT="[Texto]"/>
      <dgm:spPr>
        <a:noFill/>
      </dgm:spPr>
      <dgm:t>
        <a:bodyPr/>
        <a:lstStyle/>
        <a:p>
          <a:r>
            <a:rPr lang="pt-BR" dirty="0">
              <a:solidFill>
                <a:schemeClr val="tx1"/>
              </a:solidFill>
            </a:rPr>
            <a:t>Atuar orientado a satisfazer as necessidades dos cidadãos e da sociedade, em prol do interesse público sobre o privado.</a:t>
          </a:r>
        </a:p>
      </dgm:t>
    </dgm:pt>
    <dgm:pt modelId="{61969920-1CD7-4967-B072-2389C6499505}" type="sibTrans" cxnId="{7EC9163D-4010-432B-8BA2-64089F14132A}">
      <dgm:prSet/>
      <dgm:spPr/>
      <dgm:t>
        <a:bodyPr/>
        <a:lstStyle/>
        <a:p>
          <a:endParaRPr lang="pt-BR"/>
        </a:p>
      </dgm:t>
    </dgm:pt>
    <dgm:pt modelId="{97A36B98-5C41-41DB-8B3C-724B2C9CABB0}" type="parTrans" cxnId="{7EC9163D-4010-432B-8BA2-64089F14132A}">
      <dgm:prSet/>
      <dgm:spPr/>
      <dgm:t>
        <a:bodyPr/>
        <a:lstStyle/>
        <a:p>
          <a:endParaRPr lang="pt-BR"/>
        </a:p>
      </dgm:t>
    </dgm:pt>
    <dgm:pt modelId="{F439CAB8-F0EC-4FF8-9BC0-9C238EA97384}">
      <dgm:prSet phldrT="[Texto]"/>
      <dgm:spPr>
        <a:noFill/>
      </dgm:spPr>
      <dgm:t>
        <a:bodyPr/>
        <a:lstStyle/>
        <a:p>
          <a:r>
            <a:rPr lang="pt-BR" dirty="0">
              <a:solidFill>
                <a:schemeClr val="tx1"/>
              </a:solidFill>
            </a:rPr>
            <a:t>Atuar de forma imparcial e isenta, livre de situações reais ou aparentes de conflito de interesses que possam comprometer a objetividade necessária para o desempenho das atividades da CGU.</a:t>
          </a:r>
        </a:p>
      </dgm:t>
    </dgm:pt>
    <dgm:pt modelId="{8E24D8B4-3F20-4AF6-BC5B-E2E2FF2D3A6C}" type="sibTrans" cxnId="{E432848D-37C2-45FD-B14C-3C4A81F7539B}">
      <dgm:prSet/>
      <dgm:spPr/>
      <dgm:t>
        <a:bodyPr/>
        <a:lstStyle/>
        <a:p>
          <a:endParaRPr lang="pt-BR"/>
        </a:p>
      </dgm:t>
    </dgm:pt>
    <dgm:pt modelId="{4D05C8EB-183C-4A7D-A54C-591ABE42BEBA}" type="parTrans" cxnId="{E432848D-37C2-45FD-B14C-3C4A81F7539B}">
      <dgm:prSet/>
      <dgm:spPr/>
      <dgm:t>
        <a:bodyPr/>
        <a:lstStyle/>
        <a:p>
          <a:endParaRPr lang="pt-BR"/>
        </a:p>
      </dgm:t>
    </dgm:pt>
    <dgm:pt modelId="{896012D7-3C9C-4C89-915A-85C33F8F0C8C}">
      <dgm:prSet phldrT="[Texto]"/>
      <dgm:spPr>
        <a:noFill/>
      </dgm:spPr>
      <dgm:t>
        <a:bodyPr/>
        <a:lstStyle/>
        <a:p>
          <a:r>
            <a:rPr lang="pt-BR" dirty="0">
              <a:solidFill>
                <a:schemeClr val="tx1"/>
              </a:solidFill>
            </a:rPr>
            <a:t>Atuar orientado a resultados efetivos e de qualidade, por meio de diretrizes e práticas de gestão e governança que assegurem o cumprimento da missão e o alcance dos objetivos da CGU.</a:t>
          </a:r>
        </a:p>
      </dgm:t>
    </dgm:pt>
    <dgm:pt modelId="{C9816A97-1459-42EE-8F85-D8874F063607}" type="parTrans" cxnId="{5F08DFC9-75C3-45F1-A085-83DE835BA4B2}">
      <dgm:prSet/>
      <dgm:spPr/>
      <dgm:t>
        <a:bodyPr/>
        <a:lstStyle/>
        <a:p>
          <a:endParaRPr lang="pt-BR"/>
        </a:p>
      </dgm:t>
    </dgm:pt>
    <dgm:pt modelId="{3FA7454B-95E0-4ACA-B2B5-35376100FEAF}" type="sibTrans" cxnId="{5F08DFC9-75C3-45F1-A085-83DE835BA4B2}">
      <dgm:prSet/>
      <dgm:spPr/>
      <dgm:t>
        <a:bodyPr/>
        <a:lstStyle/>
        <a:p>
          <a:endParaRPr lang="pt-BR"/>
        </a:p>
      </dgm:t>
    </dgm:pt>
    <dgm:pt modelId="{E099F859-B5A9-450C-B093-17D0E2D357B6}">
      <dgm:prSet phldrT="[Texto]"/>
      <dgm:spPr>
        <a:noFill/>
      </dgm:spPr>
      <dgm:t>
        <a:bodyPr/>
        <a:lstStyle/>
        <a:p>
          <a:r>
            <a:rPr lang="pt-BR" dirty="0">
              <a:solidFill>
                <a:schemeClr val="tx1"/>
              </a:solidFill>
            </a:rPr>
            <a:t>Manter reputação ilibada e conduta compatível com a moralidade administrativa.</a:t>
          </a:r>
        </a:p>
      </dgm:t>
    </dgm:pt>
    <dgm:pt modelId="{F7A7102D-E02B-46AB-A6EB-AD1A193EA232}" type="parTrans" cxnId="{98845F82-89E0-46EC-B26C-C83570DE05D9}">
      <dgm:prSet/>
      <dgm:spPr/>
      <dgm:t>
        <a:bodyPr/>
        <a:lstStyle/>
        <a:p>
          <a:endParaRPr lang="pt-BR"/>
        </a:p>
      </dgm:t>
    </dgm:pt>
    <dgm:pt modelId="{DB384AFC-ABD3-4AD3-84D8-F4B84E943203}" type="sibTrans" cxnId="{98845F82-89E0-46EC-B26C-C83570DE05D9}">
      <dgm:prSet/>
      <dgm:spPr/>
      <dgm:t>
        <a:bodyPr/>
        <a:lstStyle/>
        <a:p>
          <a:endParaRPr lang="pt-BR"/>
        </a:p>
      </dgm:t>
    </dgm:pt>
    <dgm:pt modelId="{8DAEB801-060F-456D-8D44-F18108B5B5E3}" type="pres">
      <dgm:prSet presAssocID="{7E28E623-2533-4FB8-8EFF-E5814580ECA7}" presName="linear" presStyleCnt="0">
        <dgm:presLayoutVars>
          <dgm:dir/>
          <dgm:resizeHandles val="exact"/>
        </dgm:presLayoutVars>
      </dgm:prSet>
      <dgm:spPr/>
    </dgm:pt>
    <dgm:pt modelId="{BFAB0FCF-D15D-49B0-9182-96EEF05EDEBB}" type="pres">
      <dgm:prSet presAssocID="{DDBC1DDD-098C-420F-8E53-F0EAB2C4DA96}" presName="comp" presStyleCnt="0"/>
      <dgm:spPr/>
    </dgm:pt>
    <dgm:pt modelId="{10674258-10BA-4B96-8DC1-33969F82CC32}" type="pres">
      <dgm:prSet presAssocID="{DDBC1DDD-098C-420F-8E53-F0EAB2C4DA96}" presName="box" presStyleLbl="node1" presStyleIdx="0" presStyleCnt="6"/>
      <dgm:spPr/>
    </dgm:pt>
    <dgm:pt modelId="{A27F84F1-234C-4A91-9425-1ED5FB894480}" type="pres">
      <dgm:prSet presAssocID="{DDBC1DDD-098C-420F-8E53-F0EAB2C4DA96}" presName="img" presStyleLbl="fgImgPlace1" presStyleIdx="0" presStyleCnt="6" custScaleY="136016"/>
      <dgm:spPr>
        <a:blipFill dpi="0" rotWithShape="1"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/>
                </a14:imgProps>
              </a:ext>
            </a:extLst>
          </a:blip>
          <a:srcRect/>
          <a:stretch>
            <a:fillRect l="-1313" t="-1338" r="-1313" b="-1338"/>
          </a:stretch>
        </a:blipFill>
      </dgm:spPr>
    </dgm:pt>
    <dgm:pt modelId="{0132C61C-7076-49AE-83E0-1109198EA2CD}" type="pres">
      <dgm:prSet presAssocID="{DDBC1DDD-098C-420F-8E53-F0EAB2C4DA96}" presName="text" presStyleLbl="node1" presStyleIdx="0" presStyleCnt="6">
        <dgm:presLayoutVars>
          <dgm:bulletEnabled val="1"/>
        </dgm:presLayoutVars>
      </dgm:prSet>
      <dgm:spPr/>
    </dgm:pt>
    <dgm:pt modelId="{27B2DE29-0A75-46B2-AE15-B3F134213871}" type="pres">
      <dgm:prSet presAssocID="{F415A2E6-C486-40CB-B361-198C8AC57319}" presName="spacer" presStyleCnt="0"/>
      <dgm:spPr/>
    </dgm:pt>
    <dgm:pt modelId="{9C51515F-5946-42B5-B776-36FAC00E19B3}" type="pres">
      <dgm:prSet presAssocID="{C3C951D8-8051-4E67-A6F2-03500639F4ED}" presName="comp" presStyleCnt="0"/>
      <dgm:spPr/>
    </dgm:pt>
    <dgm:pt modelId="{6964E2B5-84D7-4912-857F-0412B74C375E}" type="pres">
      <dgm:prSet presAssocID="{C3C951D8-8051-4E67-A6F2-03500639F4ED}" presName="box" presStyleLbl="node1" presStyleIdx="1" presStyleCnt="6"/>
      <dgm:spPr/>
    </dgm:pt>
    <dgm:pt modelId="{D59B1C3B-D5E2-407F-BD6F-28DA837AE0A8}" type="pres">
      <dgm:prSet presAssocID="{C3C951D8-8051-4E67-A6F2-03500639F4ED}" presName="img" presStyleLbl="fgImgPlace1" presStyleIdx="1" presStyleCnt="6" custScaleX="101718" custScaleY="114224"/>
      <dgm:spPr>
        <a:blipFill dpi="0" rotWithShape="1">
          <a:blip xmlns:r="http://schemas.openxmlformats.org/officeDocument/2006/relationships" r:embed="rId3"/>
          <a:srcRect/>
          <a:stretch>
            <a:fillRect l="5202" t="-7755" r="5202" b="-7755"/>
          </a:stretch>
        </a:blipFill>
      </dgm:spPr>
    </dgm:pt>
    <dgm:pt modelId="{492B2856-49DF-4436-ADCE-B47FDC28E4B1}" type="pres">
      <dgm:prSet presAssocID="{C3C951D8-8051-4E67-A6F2-03500639F4ED}" presName="text" presStyleLbl="node1" presStyleIdx="1" presStyleCnt="6">
        <dgm:presLayoutVars>
          <dgm:bulletEnabled val="1"/>
        </dgm:presLayoutVars>
      </dgm:prSet>
      <dgm:spPr/>
    </dgm:pt>
    <dgm:pt modelId="{3A908E2D-0A76-4C8B-894E-50E34CFF16BC}" type="pres">
      <dgm:prSet presAssocID="{A1D47319-EB42-4DE1-A5C8-13B5FBB873B8}" presName="spacer" presStyleCnt="0"/>
      <dgm:spPr/>
    </dgm:pt>
    <dgm:pt modelId="{B3971DB2-8254-4478-86BD-A473D68B18FF}" type="pres">
      <dgm:prSet presAssocID="{C5291C4D-3841-4732-B303-DC6C2099D3CB}" presName="comp" presStyleCnt="0"/>
      <dgm:spPr/>
    </dgm:pt>
    <dgm:pt modelId="{F69BDFCF-67F0-4F14-8285-C63F39822C45}" type="pres">
      <dgm:prSet presAssocID="{C5291C4D-3841-4732-B303-DC6C2099D3CB}" presName="box" presStyleLbl="node1" presStyleIdx="2" presStyleCnt="6"/>
      <dgm:spPr/>
    </dgm:pt>
    <dgm:pt modelId="{12B47C19-CD56-4479-A6B5-F07FC2C95719}" type="pres">
      <dgm:prSet presAssocID="{C5291C4D-3841-4732-B303-DC6C2099D3CB}" presName="img" presStyleLbl="fgImgPlace1" presStyleIdx="2" presStyleCnt="6" custScaleX="101190" custScaleY="106798" custLinFactNeighborX="945" custLinFactNeighborY="-6573"/>
      <dgm:spPr>
        <a:blipFill dpi="0" rotWithShape="1">
          <a:blip xmlns:r="http://schemas.openxmlformats.org/officeDocument/2006/relationships" r:embed="rId4"/>
          <a:srcRect/>
          <a:stretch>
            <a:fillRect l="4388" t="-1338" r="4388" b="-1338"/>
          </a:stretch>
        </a:blipFill>
      </dgm:spPr>
    </dgm:pt>
    <dgm:pt modelId="{0095D8EB-4C02-44B4-B6E2-FC7B7DA538DF}" type="pres">
      <dgm:prSet presAssocID="{C5291C4D-3841-4732-B303-DC6C2099D3CB}" presName="text" presStyleLbl="node1" presStyleIdx="2" presStyleCnt="6">
        <dgm:presLayoutVars>
          <dgm:bulletEnabled val="1"/>
        </dgm:presLayoutVars>
      </dgm:prSet>
      <dgm:spPr/>
    </dgm:pt>
    <dgm:pt modelId="{32C24B04-EE45-4E57-AC42-7FA73874CFCA}" type="pres">
      <dgm:prSet presAssocID="{61969920-1CD7-4967-B072-2389C6499505}" presName="spacer" presStyleCnt="0"/>
      <dgm:spPr/>
    </dgm:pt>
    <dgm:pt modelId="{7AF9AE52-6B3F-41B8-948B-40708F95264C}" type="pres">
      <dgm:prSet presAssocID="{F439CAB8-F0EC-4FF8-9BC0-9C238EA97384}" presName="comp" presStyleCnt="0"/>
      <dgm:spPr/>
    </dgm:pt>
    <dgm:pt modelId="{09882088-94AD-4495-B9EA-80F46FE9C537}" type="pres">
      <dgm:prSet presAssocID="{F439CAB8-F0EC-4FF8-9BC0-9C238EA97384}" presName="box" presStyleLbl="node1" presStyleIdx="3" presStyleCnt="6"/>
      <dgm:spPr/>
    </dgm:pt>
    <dgm:pt modelId="{9D10B85C-9F9F-4C83-860E-D6F409A57FF5}" type="pres">
      <dgm:prSet presAssocID="{F439CAB8-F0EC-4FF8-9BC0-9C238EA97384}" presName="img" presStyleLbl="fgImgPlace1" presStyleIdx="3" presStyleCnt="6" custScaleY="118140" custLinFactNeighborX="217" custLinFactNeighborY="-2160"/>
      <dgm:spPr>
        <a:blipFill dpi="0" rotWithShape="1">
          <a:blip xmlns:r="http://schemas.openxmlformats.org/officeDocument/2006/relationships" r:embed="rId5"/>
          <a:srcRect/>
          <a:stretch>
            <a:fillRect l="3573" t="-13000" r="3573" b="-13000"/>
          </a:stretch>
        </a:blipFill>
      </dgm:spPr>
    </dgm:pt>
    <dgm:pt modelId="{5B920072-9525-4E75-A5F6-959D13647DE1}" type="pres">
      <dgm:prSet presAssocID="{F439CAB8-F0EC-4FF8-9BC0-9C238EA97384}" presName="text" presStyleLbl="node1" presStyleIdx="3" presStyleCnt="6">
        <dgm:presLayoutVars>
          <dgm:bulletEnabled val="1"/>
        </dgm:presLayoutVars>
      </dgm:prSet>
      <dgm:spPr/>
    </dgm:pt>
    <dgm:pt modelId="{A2940AAB-9143-4FEA-84B2-0D46DBEBA880}" type="pres">
      <dgm:prSet presAssocID="{8E24D8B4-3F20-4AF6-BC5B-E2E2FF2D3A6C}" presName="spacer" presStyleCnt="0"/>
      <dgm:spPr/>
    </dgm:pt>
    <dgm:pt modelId="{BA86A456-0720-4828-9067-A73C8BD66536}" type="pres">
      <dgm:prSet presAssocID="{896012D7-3C9C-4C89-915A-85C33F8F0C8C}" presName="comp" presStyleCnt="0"/>
      <dgm:spPr/>
    </dgm:pt>
    <dgm:pt modelId="{2946E281-675E-448C-BB46-65272924BF52}" type="pres">
      <dgm:prSet presAssocID="{896012D7-3C9C-4C89-915A-85C33F8F0C8C}" presName="box" presStyleLbl="node1" presStyleIdx="4" presStyleCnt="6"/>
      <dgm:spPr/>
    </dgm:pt>
    <dgm:pt modelId="{58110DC6-9A9F-468A-B8FA-A588A5668223}" type="pres">
      <dgm:prSet presAssocID="{896012D7-3C9C-4C89-915A-85C33F8F0C8C}" presName="img" presStyleLbl="fgImgPlace1" presStyleIdx="4" presStyleCnt="6" custScaleY="131288"/>
      <dgm:spPr>
        <a:blipFill dpi="0" rotWithShape="1">
          <a:blip xmlns:r="http://schemas.openxmlformats.org/officeDocument/2006/relationships" r:embed="rId6"/>
          <a:srcRect/>
          <a:stretch>
            <a:fillRect l="-499" t="-7755" r="-499" b="-7755"/>
          </a:stretch>
        </a:blipFill>
      </dgm:spPr>
    </dgm:pt>
    <dgm:pt modelId="{08BE8C82-36B9-4215-8753-5DE479527BF7}" type="pres">
      <dgm:prSet presAssocID="{896012D7-3C9C-4C89-915A-85C33F8F0C8C}" presName="text" presStyleLbl="node1" presStyleIdx="4" presStyleCnt="6">
        <dgm:presLayoutVars>
          <dgm:bulletEnabled val="1"/>
        </dgm:presLayoutVars>
      </dgm:prSet>
      <dgm:spPr/>
    </dgm:pt>
    <dgm:pt modelId="{2BF8EFA6-69D4-4844-AB06-0E16B4090972}" type="pres">
      <dgm:prSet presAssocID="{3FA7454B-95E0-4ACA-B2B5-35376100FEAF}" presName="spacer" presStyleCnt="0"/>
      <dgm:spPr/>
    </dgm:pt>
    <dgm:pt modelId="{5D350558-CB8F-44F0-934A-AECC444CADA2}" type="pres">
      <dgm:prSet presAssocID="{E099F859-B5A9-450C-B093-17D0E2D357B6}" presName="comp" presStyleCnt="0"/>
      <dgm:spPr/>
    </dgm:pt>
    <dgm:pt modelId="{CB79C740-ECB4-44B4-942D-00ACD9060685}" type="pres">
      <dgm:prSet presAssocID="{E099F859-B5A9-450C-B093-17D0E2D357B6}" presName="box" presStyleLbl="node1" presStyleIdx="5" presStyleCnt="6"/>
      <dgm:spPr/>
    </dgm:pt>
    <dgm:pt modelId="{9FA03B02-78CB-4A83-9B30-BDD610334C05}" type="pres">
      <dgm:prSet presAssocID="{E099F859-B5A9-450C-B093-17D0E2D357B6}" presName="img" presStyleLbl="fgImgPlace1" presStyleIdx="5" presStyleCnt="6" custScaleY="121568"/>
      <dgm:spPr>
        <a:blipFill dpi="0" rotWithShape="1">
          <a:blip xmlns:r="http://schemas.openxmlformats.org/officeDocument/2006/relationships" r:embed="rId7"/>
          <a:srcRect/>
          <a:stretch>
            <a:fillRect l="6017" t="-4547" r="6017" b="-4547"/>
          </a:stretch>
        </a:blipFill>
      </dgm:spPr>
    </dgm:pt>
    <dgm:pt modelId="{8342EDEB-470F-4682-81FC-62863FF6B04B}" type="pres">
      <dgm:prSet presAssocID="{E099F859-B5A9-450C-B093-17D0E2D357B6}" presName="text" presStyleLbl="node1" presStyleIdx="5" presStyleCnt="6">
        <dgm:presLayoutVars>
          <dgm:bulletEnabled val="1"/>
        </dgm:presLayoutVars>
      </dgm:prSet>
      <dgm:spPr/>
    </dgm:pt>
  </dgm:ptLst>
  <dgm:cxnLst>
    <dgm:cxn modelId="{0FB9133D-EE3E-4714-BD14-2AC7AFFD8CBF}" type="presOf" srcId="{F439CAB8-F0EC-4FF8-9BC0-9C238EA97384}" destId="{5B920072-9525-4E75-A5F6-959D13647DE1}" srcOrd="1" destOrd="0" presId="urn:microsoft.com/office/officeart/2005/8/layout/vList4"/>
    <dgm:cxn modelId="{7EC9163D-4010-432B-8BA2-64089F14132A}" srcId="{7E28E623-2533-4FB8-8EFF-E5814580ECA7}" destId="{C5291C4D-3841-4732-B303-DC6C2099D3CB}" srcOrd="2" destOrd="0" parTransId="{97A36B98-5C41-41DB-8B3C-724B2C9CABB0}" sibTransId="{61969920-1CD7-4967-B072-2389C6499505}"/>
    <dgm:cxn modelId="{C4AE015E-B713-46F4-B877-28220640FA4C}" type="presOf" srcId="{E099F859-B5A9-450C-B093-17D0E2D357B6}" destId="{8342EDEB-470F-4682-81FC-62863FF6B04B}" srcOrd="1" destOrd="0" presId="urn:microsoft.com/office/officeart/2005/8/layout/vList4"/>
    <dgm:cxn modelId="{33C6FD64-64E7-412B-82F1-4C30D301470F}" type="presOf" srcId="{E099F859-B5A9-450C-B093-17D0E2D357B6}" destId="{CB79C740-ECB4-44B4-942D-00ACD9060685}" srcOrd="0" destOrd="0" presId="urn:microsoft.com/office/officeart/2005/8/layout/vList4"/>
    <dgm:cxn modelId="{1C904848-E5F1-4EA2-961A-A20ECD58B34D}" type="presOf" srcId="{C5291C4D-3841-4732-B303-DC6C2099D3CB}" destId="{F69BDFCF-67F0-4F14-8285-C63F39822C45}" srcOrd="0" destOrd="0" presId="urn:microsoft.com/office/officeart/2005/8/layout/vList4"/>
    <dgm:cxn modelId="{57EF924F-2287-4CE7-8F58-5AC8F9A20E21}" type="presOf" srcId="{7E28E623-2533-4FB8-8EFF-E5814580ECA7}" destId="{8DAEB801-060F-456D-8D44-F18108B5B5E3}" srcOrd="0" destOrd="0" presId="urn:microsoft.com/office/officeart/2005/8/layout/vList4"/>
    <dgm:cxn modelId="{858CCB74-8CA0-46A6-9418-0A1516F91B25}" srcId="{7E28E623-2533-4FB8-8EFF-E5814580ECA7}" destId="{C3C951D8-8051-4E67-A6F2-03500639F4ED}" srcOrd="1" destOrd="0" parTransId="{2B7B1DB5-B9CF-4709-B690-991093C98BB3}" sibTransId="{A1D47319-EB42-4DE1-A5C8-13B5FBB873B8}"/>
    <dgm:cxn modelId="{CD6D0A79-5545-4C9A-A8D3-3953565BEA4B}" type="presOf" srcId="{896012D7-3C9C-4C89-915A-85C33F8F0C8C}" destId="{08BE8C82-36B9-4215-8753-5DE479527BF7}" srcOrd="1" destOrd="0" presId="urn:microsoft.com/office/officeart/2005/8/layout/vList4"/>
    <dgm:cxn modelId="{98845F82-89E0-46EC-B26C-C83570DE05D9}" srcId="{7E28E623-2533-4FB8-8EFF-E5814580ECA7}" destId="{E099F859-B5A9-450C-B093-17D0E2D357B6}" srcOrd="5" destOrd="0" parTransId="{F7A7102D-E02B-46AB-A6EB-AD1A193EA232}" sibTransId="{DB384AFC-ABD3-4AD3-84D8-F4B84E943203}"/>
    <dgm:cxn modelId="{E432848D-37C2-45FD-B14C-3C4A81F7539B}" srcId="{7E28E623-2533-4FB8-8EFF-E5814580ECA7}" destId="{F439CAB8-F0EC-4FF8-9BC0-9C238EA97384}" srcOrd="3" destOrd="0" parTransId="{4D05C8EB-183C-4A7D-A54C-591ABE42BEBA}" sibTransId="{8E24D8B4-3F20-4AF6-BC5B-E2E2FF2D3A6C}"/>
    <dgm:cxn modelId="{9CA7208F-8842-415A-969D-BC5F6C99F5B0}" type="presOf" srcId="{DDBC1DDD-098C-420F-8E53-F0EAB2C4DA96}" destId="{0132C61C-7076-49AE-83E0-1109198EA2CD}" srcOrd="1" destOrd="0" presId="urn:microsoft.com/office/officeart/2005/8/layout/vList4"/>
    <dgm:cxn modelId="{7E8EEA90-FC72-47C1-AC54-49D2FF8D26AF}" srcId="{7E28E623-2533-4FB8-8EFF-E5814580ECA7}" destId="{DDBC1DDD-098C-420F-8E53-F0EAB2C4DA96}" srcOrd="0" destOrd="0" parTransId="{492D1A46-67C0-4900-BF8C-9A5439739D0C}" sibTransId="{F415A2E6-C486-40CB-B361-198C8AC57319}"/>
    <dgm:cxn modelId="{AAA7AC93-1217-4578-8CD5-955860D12276}" type="presOf" srcId="{896012D7-3C9C-4C89-915A-85C33F8F0C8C}" destId="{2946E281-675E-448C-BB46-65272924BF52}" srcOrd="0" destOrd="0" presId="urn:microsoft.com/office/officeart/2005/8/layout/vList4"/>
    <dgm:cxn modelId="{024C6AA4-6C69-4CE8-B135-42550C72F268}" type="presOf" srcId="{C3C951D8-8051-4E67-A6F2-03500639F4ED}" destId="{492B2856-49DF-4436-ADCE-B47FDC28E4B1}" srcOrd="1" destOrd="0" presId="urn:microsoft.com/office/officeart/2005/8/layout/vList4"/>
    <dgm:cxn modelId="{E4249DBC-EC8F-4EAB-A0C4-CA299F3444BC}" type="presOf" srcId="{C5291C4D-3841-4732-B303-DC6C2099D3CB}" destId="{0095D8EB-4C02-44B4-B6E2-FC7B7DA538DF}" srcOrd="1" destOrd="0" presId="urn:microsoft.com/office/officeart/2005/8/layout/vList4"/>
    <dgm:cxn modelId="{5F08DFC9-75C3-45F1-A085-83DE835BA4B2}" srcId="{7E28E623-2533-4FB8-8EFF-E5814580ECA7}" destId="{896012D7-3C9C-4C89-915A-85C33F8F0C8C}" srcOrd="4" destOrd="0" parTransId="{C9816A97-1459-42EE-8F85-D8874F063607}" sibTransId="{3FA7454B-95E0-4ACA-B2B5-35376100FEAF}"/>
    <dgm:cxn modelId="{8B722ED1-DAA3-467F-977A-5B4B8A0224D3}" type="presOf" srcId="{DDBC1DDD-098C-420F-8E53-F0EAB2C4DA96}" destId="{10674258-10BA-4B96-8DC1-33969F82CC32}" srcOrd="0" destOrd="0" presId="urn:microsoft.com/office/officeart/2005/8/layout/vList4"/>
    <dgm:cxn modelId="{3F4C26E3-1148-4181-9677-68B330EF34CC}" type="presOf" srcId="{C3C951D8-8051-4E67-A6F2-03500639F4ED}" destId="{6964E2B5-84D7-4912-857F-0412B74C375E}" srcOrd="0" destOrd="0" presId="urn:microsoft.com/office/officeart/2005/8/layout/vList4"/>
    <dgm:cxn modelId="{7CCBB6ED-E67D-419F-8AE8-49567FB45A81}" type="presOf" srcId="{F439CAB8-F0EC-4FF8-9BC0-9C238EA97384}" destId="{09882088-94AD-4495-B9EA-80F46FE9C537}" srcOrd="0" destOrd="0" presId="urn:microsoft.com/office/officeart/2005/8/layout/vList4"/>
    <dgm:cxn modelId="{C4450551-4A2F-47EE-9A85-BC73AE1A9D98}" type="presParOf" srcId="{8DAEB801-060F-456D-8D44-F18108B5B5E3}" destId="{BFAB0FCF-D15D-49B0-9182-96EEF05EDEBB}" srcOrd="0" destOrd="0" presId="urn:microsoft.com/office/officeart/2005/8/layout/vList4"/>
    <dgm:cxn modelId="{060197D9-B12A-45F5-AC0D-541F4FC22FFA}" type="presParOf" srcId="{BFAB0FCF-D15D-49B0-9182-96EEF05EDEBB}" destId="{10674258-10BA-4B96-8DC1-33969F82CC32}" srcOrd="0" destOrd="0" presId="urn:microsoft.com/office/officeart/2005/8/layout/vList4"/>
    <dgm:cxn modelId="{058D76ED-4AF5-4635-ADB4-6BD5BA314D12}" type="presParOf" srcId="{BFAB0FCF-D15D-49B0-9182-96EEF05EDEBB}" destId="{A27F84F1-234C-4A91-9425-1ED5FB894480}" srcOrd="1" destOrd="0" presId="urn:microsoft.com/office/officeart/2005/8/layout/vList4"/>
    <dgm:cxn modelId="{32AC4B9F-9BFD-47B3-B20C-2EDD93FB1AF7}" type="presParOf" srcId="{BFAB0FCF-D15D-49B0-9182-96EEF05EDEBB}" destId="{0132C61C-7076-49AE-83E0-1109198EA2CD}" srcOrd="2" destOrd="0" presId="urn:microsoft.com/office/officeart/2005/8/layout/vList4"/>
    <dgm:cxn modelId="{4F495DAA-1C1C-4BB8-905D-056BB7F73311}" type="presParOf" srcId="{8DAEB801-060F-456D-8D44-F18108B5B5E3}" destId="{27B2DE29-0A75-46B2-AE15-B3F134213871}" srcOrd="1" destOrd="0" presId="urn:microsoft.com/office/officeart/2005/8/layout/vList4"/>
    <dgm:cxn modelId="{D58C688E-571B-4E75-B195-A4FFE722E7DB}" type="presParOf" srcId="{8DAEB801-060F-456D-8D44-F18108B5B5E3}" destId="{9C51515F-5946-42B5-B776-36FAC00E19B3}" srcOrd="2" destOrd="0" presId="urn:microsoft.com/office/officeart/2005/8/layout/vList4"/>
    <dgm:cxn modelId="{77D6E5F4-E74C-4A09-9783-50B73F4C3666}" type="presParOf" srcId="{9C51515F-5946-42B5-B776-36FAC00E19B3}" destId="{6964E2B5-84D7-4912-857F-0412B74C375E}" srcOrd="0" destOrd="0" presId="urn:microsoft.com/office/officeart/2005/8/layout/vList4"/>
    <dgm:cxn modelId="{EB80C8E3-3F67-4FFE-8839-17E170A943AE}" type="presParOf" srcId="{9C51515F-5946-42B5-B776-36FAC00E19B3}" destId="{D59B1C3B-D5E2-407F-BD6F-28DA837AE0A8}" srcOrd="1" destOrd="0" presId="urn:microsoft.com/office/officeart/2005/8/layout/vList4"/>
    <dgm:cxn modelId="{F134C286-4C56-42BE-8A84-5CE9B1B60D1A}" type="presParOf" srcId="{9C51515F-5946-42B5-B776-36FAC00E19B3}" destId="{492B2856-49DF-4436-ADCE-B47FDC28E4B1}" srcOrd="2" destOrd="0" presId="urn:microsoft.com/office/officeart/2005/8/layout/vList4"/>
    <dgm:cxn modelId="{9855A408-8048-423B-9F72-A6E6641234EE}" type="presParOf" srcId="{8DAEB801-060F-456D-8D44-F18108B5B5E3}" destId="{3A908E2D-0A76-4C8B-894E-50E34CFF16BC}" srcOrd="3" destOrd="0" presId="urn:microsoft.com/office/officeart/2005/8/layout/vList4"/>
    <dgm:cxn modelId="{E49CC819-0E83-4C63-AF57-D459E883CA44}" type="presParOf" srcId="{8DAEB801-060F-456D-8D44-F18108B5B5E3}" destId="{B3971DB2-8254-4478-86BD-A473D68B18FF}" srcOrd="4" destOrd="0" presId="urn:microsoft.com/office/officeart/2005/8/layout/vList4"/>
    <dgm:cxn modelId="{E6E28DBC-F91F-4C82-B1AB-DADC4A56A2E7}" type="presParOf" srcId="{B3971DB2-8254-4478-86BD-A473D68B18FF}" destId="{F69BDFCF-67F0-4F14-8285-C63F39822C45}" srcOrd="0" destOrd="0" presId="urn:microsoft.com/office/officeart/2005/8/layout/vList4"/>
    <dgm:cxn modelId="{A37888E2-0205-4EEB-9C3F-D80FED135FD8}" type="presParOf" srcId="{B3971DB2-8254-4478-86BD-A473D68B18FF}" destId="{12B47C19-CD56-4479-A6B5-F07FC2C95719}" srcOrd="1" destOrd="0" presId="urn:microsoft.com/office/officeart/2005/8/layout/vList4"/>
    <dgm:cxn modelId="{86D37E77-B18D-47BC-A460-2C532F1DFA79}" type="presParOf" srcId="{B3971DB2-8254-4478-86BD-A473D68B18FF}" destId="{0095D8EB-4C02-44B4-B6E2-FC7B7DA538DF}" srcOrd="2" destOrd="0" presId="urn:microsoft.com/office/officeart/2005/8/layout/vList4"/>
    <dgm:cxn modelId="{CCE0CD79-1C8D-4623-9628-554780E5C085}" type="presParOf" srcId="{8DAEB801-060F-456D-8D44-F18108B5B5E3}" destId="{32C24B04-EE45-4E57-AC42-7FA73874CFCA}" srcOrd="5" destOrd="0" presId="urn:microsoft.com/office/officeart/2005/8/layout/vList4"/>
    <dgm:cxn modelId="{2A31395D-0D39-4C9C-A86C-61B8CD5C1941}" type="presParOf" srcId="{8DAEB801-060F-456D-8D44-F18108B5B5E3}" destId="{7AF9AE52-6B3F-41B8-948B-40708F95264C}" srcOrd="6" destOrd="0" presId="urn:microsoft.com/office/officeart/2005/8/layout/vList4"/>
    <dgm:cxn modelId="{9BC1372E-5134-475A-8441-30F6F3C4FAB8}" type="presParOf" srcId="{7AF9AE52-6B3F-41B8-948B-40708F95264C}" destId="{09882088-94AD-4495-B9EA-80F46FE9C537}" srcOrd="0" destOrd="0" presId="urn:microsoft.com/office/officeart/2005/8/layout/vList4"/>
    <dgm:cxn modelId="{C20A42E8-3EAC-4449-9363-2583451822A1}" type="presParOf" srcId="{7AF9AE52-6B3F-41B8-948B-40708F95264C}" destId="{9D10B85C-9F9F-4C83-860E-D6F409A57FF5}" srcOrd="1" destOrd="0" presId="urn:microsoft.com/office/officeart/2005/8/layout/vList4"/>
    <dgm:cxn modelId="{07AC01AE-46C3-4C69-91BE-8AEBAD5EE1CF}" type="presParOf" srcId="{7AF9AE52-6B3F-41B8-948B-40708F95264C}" destId="{5B920072-9525-4E75-A5F6-959D13647DE1}" srcOrd="2" destOrd="0" presId="urn:microsoft.com/office/officeart/2005/8/layout/vList4"/>
    <dgm:cxn modelId="{526D482E-3DB3-41AF-8663-0F17DD4B90DC}" type="presParOf" srcId="{8DAEB801-060F-456D-8D44-F18108B5B5E3}" destId="{A2940AAB-9143-4FEA-84B2-0D46DBEBA880}" srcOrd="7" destOrd="0" presId="urn:microsoft.com/office/officeart/2005/8/layout/vList4"/>
    <dgm:cxn modelId="{2737E1AB-4B77-4281-9049-65763035629F}" type="presParOf" srcId="{8DAEB801-060F-456D-8D44-F18108B5B5E3}" destId="{BA86A456-0720-4828-9067-A73C8BD66536}" srcOrd="8" destOrd="0" presId="urn:microsoft.com/office/officeart/2005/8/layout/vList4"/>
    <dgm:cxn modelId="{47A3648C-76E3-4312-A675-2EAECF893E84}" type="presParOf" srcId="{BA86A456-0720-4828-9067-A73C8BD66536}" destId="{2946E281-675E-448C-BB46-65272924BF52}" srcOrd="0" destOrd="0" presId="urn:microsoft.com/office/officeart/2005/8/layout/vList4"/>
    <dgm:cxn modelId="{8B78AE02-B795-402E-95EE-67187C5A154D}" type="presParOf" srcId="{BA86A456-0720-4828-9067-A73C8BD66536}" destId="{58110DC6-9A9F-468A-B8FA-A588A5668223}" srcOrd="1" destOrd="0" presId="urn:microsoft.com/office/officeart/2005/8/layout/vList4"/>
    <dgm:cxn modelId="{88211808-61E9-428C-98D3-B003459385A3}" type="presParOf" srcId="{BA86A456-0720-4828-9067-A73C8BD66536}" destId="{08BE8C82-36B9-4215-8753-5DE479527BF7}" srcOrd="2" destOrd="0" presId="urn:microsoft.com/office/officeart/2005/8/layout/vList4"/>
    <dgm:cxn modelId="{D8E706DB-427D-4E14-AFF5-C6BD4CC4DE45}" type="presParOf" srcId="{8DAEB801-060F-456D-8D44-F18108B5B5E3}" destId="{2BF8EFA6-69D4-4844-AB06-0E16B4090972}" srcOrd="9" destOrd="0" presId="urn:microsoft.com/office/officeart/2005/8/layout/vList4"/>
    <dgm:cxn modelId="{807A1D54-96DD-4E91-AF9C-4D16EB0A1B84}" type="presParOf" srcId="{8DAEB801-060F-456D-8D44-F18108B5B5E3}" destId="{5D350558-CB8F-44F0-934A-AECC444CADA2}" srcOrd="10" destOrd="0" presId="urn:microsoft.com/office/officeart/2005/8/layout/vList4"/>
    <dgm:cxn modelId="{6732DC60-93E8-4C0E-9CC7-73A1A1F9FDE1}" type="presParOf" srcId="{5D350558-CB8F-44F0-934A-AECC444CADA2}" destId="{CB79C740-ECB4-44B4-942D-00ACD9060685}" srcOrd="0" destOrd="0" presId="urn:microsoft.com/office/officeart/2005/8/layout/vList4"/>
    <dgm:cxn modelId="{251F508A-B57F-4D5B-ADA0-849D525D2C3E}" type="presParOf" srcId="{5D350558-CB8F-44F0-934A-AECC444CADA2}" destId="{9FA03B02-78CB-4A83-9B30-BDD610334C05}" srcOrd="1" destOrd="0" presId="urn:microsoft.com/office/officeart/2005/8/layout/vList4"/>
    <dgm:cxn modelId="{26327D0F-5C5E-453E-8604-9CD8C41DA971}" type="presParOf" srcId="{5D350558-CB8F-44F0-934A-AECC444CADA2}" destId="{8342EDEB-470F-4682-81FC-62863FF6B04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FB19A58-3F17-45F1-8597-BCBC39D42056}" type="doc">
      <dgm:prSet loTypeId="urn:microsoft.com/office/officeart/2009/3/layout/PieProcess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7612109C-B962-442A-9DB6-71DED14F5ECE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1600" b="1" dirty="0"/>
            <a:t>PROGRAMA DE INTEGRIDADE</a:t>
          </a:r>
        </a:p>
        <a:p>
          <a:pPr>
            <a:buFont typeface="Arial" panose="020B0604020202020204" pitchFamily="34" charset="0"/>
            <a:buChar char="•"/>
          </a:pPr>
          <a:r>
            <a:rPr lang="pt-BR" sz="1600" b="0" dirty="0"/>
            <a:t>Portaria CGU nº 750, de 20/4/2016</a:t>
          </a:r>
        </a:p>
        <a:p>
          <a:pPr>
            <a:buFont typeface="Arial" panose="020B0604020202020204" pitchFamily="34" charset="0"/>
            <a:buChar char="•"/>
          </a:pPr>
          <a:endParaRPr lang="pt-BR" sz="1600" b="1" dirty="0"/>
        </a:p>
        <a:p>
          <a:pPr>
            <a:buFont typeface="Arial" panose="020B0604020202020204" pitchFamily="34" charset="0"/>
            <a:buChar char="•"/>
          </a:pPr>
          <a:endParaRPr lang="pt-BR" sz="1600" b="1" dirty="0"/>
        </a:p>
        <a:p>
          <a:pPr>
            <a:buFont typeface="Arial" panose="020B0604020202020204" pitchFamily="34" charset="0"/>
            <a:buChar char="•"/>
          </a:pPr>
          <a:r>
            <a:rPr lang="pt-BR" sz="1600" b="1" dirty="0"/>
            <a:t>CONTROLES INTERNOS, GOVERNANÇA E GESTÃO DE RISCOS</a:t>
          </a:r>
        </a:p>
        <a:p>
          <a:pPr>
            <a:buFont typeface="Arial" panose="020B0604020202020204" pitchFamily="34" charset="0"/>
            <a:buChar char="•"/>
          </a:pPr>
          <a:r>
            <a:rPr lang="pt-BR" sz="1600" b="0" dirty="0"/>
            <a:t>Instrução Normativa CGU/MP nº 1, de 10/5/2016</a:t>
          </a:r>
        </a:p>
      </dgm:t>
    </dgm:pt>
    <dgm:pt modelId="{EFC946A0-A82B-4C3A-BFAE-6A8BFC2BBABC}" type="parTrans" cxnId="{DA0D2C6F-7E88-4717-A0A5-A3E4766EAD22}">
      <dgm:prSet/>
      <dgm:spPr/>
      <dgm:t>
        <a:bodyPr/>
        <a:lstStyle/>
        <a:p>
          <a:endParaRPr lang="pt-BR"/>
        </a:p>
      </dgm:t>
    </dgm:pt>
    <dgm:pt modelId="{D4DA5B99-88C1-4787-81BF-EB5E07AC6D08}" type="sibTrans" cxnId="{DA0D2C6F-7E88-4717-A0A5-A3E4766EAD22}">
      <dgm:prSet/>
      <dgm:spPr/>
      <dgm:t>
        <a:bodyPr/>
        <a:lstStyle/>
        <a:p>
          <a:endParaRPr lang="pt-BR"/>
        </a:p>
      </dgm:t>
    </dgm:pt>
    <dgm:pt modelId="{269AD40A-538D-43E2-8223-D19DAB1D8689}">
      <dgm:prSet phldrT="[Texto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b="1"/>
            <a:t>2016</a:t>
          </a:r>
        </a:p>
      </dgm:t>
    </dgm:pt>
    <dgm:pt modelId="{5B31BE6B-C6F1-4073-8E7C-56E8366CDD6C}" type="parTrans" cxnId="{C8374BC8-FECD-4510-A81A-5FB59C95E1A9}">
      <dgm:prSet/>
      <dgm:spPr/>
      <dgm:t>
        <a:bodyPr/>
        <a:lstStyle/>
        <a:p>
          <a:endParaRPr lang="pt-BR"/>
        </a:p>
      </dgm:t>
    </dgm:pt>
    <dgm:pt modelId="{D74A0022-ADE6-4814-B66B-484F67B7C060}" type="sibTrans" cxnId="{C8374BC8-FECD-4510-A81A-5FB59C95E1A9}">
      <dgm:prSet/>
      <dgm:spPr/>
      <dgm:t>
        <a:bodyPr/>
        <a:lstStyle/>
        <a:p>
          <a:endParaRPr lang="pt-BR"/>
        </a:p>
      </dgm:t>
    </dgm:pt>
    <dgm:pt modelId="{4BD8630F-507C-432C-8A11-12B2977DE46E}">
      <dgm:prSet/>
      <dgm:spPr/>
      <dgm:t>
        <a:bodyPr/>
        <a:lstStyle/>
        <a:p>
          <a:r>
            <a:rPr lang="pt-BR" b="1"/>
            <a:t>2017</a:t>
          </a:r>
        </a:p>
      </dgm:t>
    </dgm:pt>
    <dgm:pt modelId="{E6C477EA-842C-44EA-9B2F-362FE58610F2}" type="parTrans" cxnId="{3405AE1C-7106-4CBE-BFD0-5A923954BD80}">
      <dgm:prSet/>
      <dgm:spPr/>
      <dgm:t>
        <a:bodyPr/>
        <a:lstStyle/>
        <a:p>
          <a:endParaRPr lang="pt-BR"/>
        </a:p>
      </dgm:t>
    </dgm:pt>
    <dgm:pt modelId="{3E7C30EA-40E5-4C25-BBBE-1447D9184A31}" type="sibTrans" cxnId="{3405AE1C-7106-4CBE-BFD0-5A923954BD80}">
      <dgm:prSet/>
      <dgm:spPr/>
      <dgm:t>
        <a:bodyPr/>
        <a:lstStyle/>
        <a:p>
          <a:endParaRPr lang="pt-BR"/>
        </a:p>
      </dgm:t>
    </dgm:pt>
    <dgm:pt modelId="{C6C942BE-7E1C-4F00-9113-274E1F20E79B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sz="1600" b="1" dirty="0"/>
            <a:t>POLÍTICA DE GESTÃO DE RISCOS</a:t>
          </a:r>
        </a:p>
        <a:p>
          <a:pPr>
            <a:buFont typeface="Arial" panose="020B0604020202020204" pitchFamily="34" charset="0"/>
            <a:buChar char="•"/>
          </a:pPr>
          <a:r>
            <a:rPr lang="pt-BR" sz="1600" b="0" dirty="0"/>
            <a:t>Portaria CGU nº 915, de 12/4/2017</a:t>
          </a:r>
        </a:p>
        <a:p>
          <a:pPr>
            <a:buFont typeface="Arial" panose="020B0604020202020204" pitchFamily="34" charset="0"/>
            <a:buChar char="•"/>
          </a:pPr>
          <a:endParaRPr lang="pt-BR" sz="1600" b="0" dirty="0"/>
        </a:p>
        <a:p>
          <a:pPr>
            <a:buFont typeface="Arial" panose="020B0604020202020204" pitchFamily="34" charset="0"/>
            <a:buChar char="•"/>
          </a:pPr>
          <a:r>
            <a:rPr lang="pt-BR" sz="1600" b="1" dirty="0"/>
            <a:t>DECRETO DE GOVERNANÇA PÚBLICA</a:t>
          </a:r>
        </a:p>
        <a:p>
          <a:pPr>
            <a:buFont typeface="Arial" panose="020B0604020202020204" pitchFamily="34" charset="0"/>
            <a:buChar char="•"/>
          </a:pPr>
          <a:r>
            <a:rPr lang="pt-BR" sz="1600" b="0" dirty="0"/>
            <a:t>Decreto nº 9.203, de 22/11/2017</a:t>
          </a:r>
        </a:p>
        <a:p>
          <a:pPr>
            <a:buFont typeface="Arial" panose="020B0604020202020204" pitchFamily="34" charset="0"/>
            <a:buChar char="•"/>
          </a:pPr>
          <a:r>
            <a:rPr lang="pt-BR" sz="1200" b="1" dirty="0"/>
            <a:t>OUTROS</a:t>
          </a:r>
        </a:p>
        <a:p>
          <a:pPr>
            <a:buFont typeface="Arial" panose="020B0604020202020204" pitchFamily="34" charset="0"/>
            <a:buChar char="•"/>
          </a:pPr>
          <a:r>
            <a:rPr lang="pt-BR" sz="1200" b="0" dirty="0"/>
            <a:t>IN nº 3, de 9/6/17 (Referencial Técnico de Auditoria Governamental que também orienta atuação profissional)</a:t>
          </a:r>
        </a:p>
        <a:p>
          <a:pPr>
            <a:buFont typeface="Arial" panose="020B0604020202020204" pitchFamily="34" charset="0"/>
            <a:buChar char="•"/>
          </a:pPr>
          <a:endParaRPr lang="pt-BR" sz="1600" b="1" dirty="0"/>
        </a:p>
        <a:p>
          <a:pPr>
            <a:buFont typeface="Arial" panose="020B0604020202020204" pitchFamily="34" charset="0"/>
            <a:buChar char="•"/>
          </a:pPr>
          <a:endParaRPr lang="pt-BR" sz="1600" b="1" dirty="0"/>
        </a:p>
        <a:p>
          <a:pPr>
            <a:buFont typeface="Arial" panose="020B0604020202020204" pitchFamily="34" charset="0"/>
            <a:buChar char="•"/>
          </a:pPr>
          <a:endParaRPr lang="pt-BR" sz="1600" b="0" dirty="0"/>
        </a:p>
        <a:p>
          <a:pPr>
            <a:buFont typeface="Arial" panose="020B0604020202020204" pitchFamily="34" charset="0"/>
            <a:buChar char="•"/>
          </a:pPr>
          <a:endParaRPr lang="pt-BR" sz="1600" b="0" dirty="0"/>
        </a:p>
      </dgm:t>
    </dgm:pt>
    <dgm:pt modelId="{B583F009-CD5E-43D7-930A-28E5CA74CEF2}" type="parTrans" cxnId="{401171A8-397B-4D9F-A9B0-AD5CDA6B9B6B}">
      <dgm:prSet/>
      <dgm:spPr/>
      <dgm:t>
        <a:bodyPr/>
        <a:lstStyle/>
        <a:p>
          <a:endParaRPr lang="pt-BR"/>
        </a:p>
      </dgm:t>
    </dgm:pt>
    <dgm:pt modelId="{179BC086-F86C-408D-93E7-A8D60175F432}" type="sibTrans" cxnId="{401171A8-397B-4D9F-A9B0-AD5CDA6B9B6B}">
      <dgm:prSet/>
      <dgm:spPr/>
      <dgm:t>
        <a:bodyPr/>
        <a:lstStyle/>
        <a:p>
          <a:endParaRPr lang="pt-BR"/>
        </a:p>
      </dgm:t>
    </dgm:pt>
    <dgm:pt modelId="{96998DB3-491A-4388-92B9-B812CC431790}">
      <dgm:prSet/>
      <dgm:spPr/>
      <dgm:t>
        <a:bodyPr/>
        <a:lstStyle/>
        <a:p>
          <a:r>
            <a:rPr lang="pt-BR" b="1" dirty="0"/>
            <a:t>2018</a:t>
          </a:r>
        </a:p>
      </dgm:t>
    </dgm:pt>
    <dgm:pt modelId="{974DE321-8B25-4D8E-966E-A068E7D18099}" type="parTrans" cxnId="{6C2410F4-3AFD-4956-A313-03A587877E03}">
      <dgm:prSet/>
      <dgm:spPr/>
      <dgm:t>
        <a:bodyPr/>
        <a:lstStyle/>
        <a:p>
          <a:endParaRPr lang="pt-BR"/>
        </a:p>
      </dgm:t>
    </dgm:pt>
    <dgm:pt modelId="{A03AC18A-C12C-4696-8E1B-643C887F978B}" type="sibTrans" cxnId="{6C2410F4-3AFD-4956-A313-03A587877E03}">
      <dgm:prSet/>
      <dgm:spPr/>
      <dgm:t>
        <a:bodyPr/>
        <a:lstStyle/>
        <a:p>
          <a:endParaRPr lang="pt-BR"/>
        </a:p>
      </dgm:t>
    </dgm:pt>
    <dgm:pt modelId="{C78E15AE-F044-45C1-8D47-19E97C4D2945}">
      <dgm:prSet custT="1"/>
      <dgm:spPr/>
      <dgm:t>
        <a:bodyPr anchor="t" anchorCtr="0"/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6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METODOLOGIA DE GESTÃO DE RISCOS</a:t>
          </a:r>
        </a:p>
        <a:p>
          <a:pPr marL="0"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400" b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Portaria CGU nº 910, de 3/4/2018</a:t>
          </a:r>
        </a:p>
        <a:p>
          <a:pPr marL="0"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endParaRPr lang="pt-BR" sz="800" b="1" kern="1200" dirty="0">
            <a:latin typeface="+mj-lt"/>
          </a:endParaRPr>
        </a:p>
        <a:p>
          <a:pPr marL="0"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pt-BR" sz="1400" b="1" kern="1200" dirty="0">
              <a:latin typeface="+mj-lt"/>
            </a:rPr>
            <a:t>PLANO DE INTEGRIDADE</a:t>
          </a:r>
        </a:p>
        <a:p>
          <a:pPr marL="0"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400" b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Portaria CGU nº 1.075, de 23/4/2018</a:t>
          </a:r>
        </a:p>
        <a:p>
          <a:pPr marL="0"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endParaRPr lang="pt-BR" sz="800" b="0" kern="1200" dirty="0">
            <a:latin typeface="+mj-lt"/>
          </a:endParaRP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j-lt"/>
              <a:ea typeface="+mn-ea"/>
              <a:cs typeface="+mn-cs"/>
            </a:rPr>
            <a:t>MANUAL OPERACIONAL DE GESTÃO DE RISCOS/JUN18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1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OUTROS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1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Portaria CGU nº 1.335, de 21/5/2018 (acesso e tratamento de documentos e informações)</a:t>
          </a:r>
        </a:p>
      </dgm:t>
    </dgm:pt>
    <dgm:pt modelId="{90475499-726D-4BDB-B57A-74F7904BF703}" type="parTrans" cxnId="{93E67BA2-3D30-4919-B6D3-4D538483AACE}">
      <dgm:prSet/>
      <dgm:spPr/>
      <dgm:t>
        <a:bodyPr/>
        <a:lstStyle/>
        <a:p>
          <a:endParaRPr lang="pt-BR"/>
        </a:p>
      </dgm:t>
    </dgm:pt>
    <dgm:pt modelId="{5B01A040-4954-4D3D-9986-0924951C675B}" type="sibTrans" cxnId="{93E67BA2-3D30-4919-B6D3-4D538483AACE}">
      <dgm:prSet/>
      <dgm:spPr/>
      <dgm:t>
        <a:bodyPr/>
        <a:lstStyle/>
        <a:p>
          <a:endParaRPr lang="pt-BR"/>
        </a:p>
      </dgm:t>
    </dgm:pt>
    <dgm:pt modelId="{909A5AB8-B13B-4973-98BF-F53F81EA486A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b="1"/>
            <a:t>2015</a:t>
          </a:r>
        </a:p>
      </dgm:t>
    </dgm:pt>
    <dgm:pt modelId="{7CC89F8A-FA13-48B2-89A3-D81EFD9DECA0}" type="parTrans" cxnId="{D597DD0F-7124-4240-B456-F3816119C744}">
      <dgm:prSet/>
      <dgm:spPr/>
      <dgm:t>
        <a:bodyPr/>
        <a:lstStyle/>
        <a:p>
          <a:endParaRPr lang="pt-BR"/>
        </a:p>
      </dgm:t>
    </dgm:pt>
    <dgm:pt modelId="{790F68DC-826E-4C58-BB29-9938F6F802EE}" type="sibTrans" cxnId="{D597DD0F-7124-4240-B456-F3816119C744}">
      <dgm:prSet/>
      <dgm:spPr/>
      <dgm:t>
        <a:bodyPr/>
        <a:lstStyle/>
        <a:p>
          <a:endParaRPr lang="pt-BR"/>
        </a:p>
      </dgm:t>
    </dgm:pt>
    <dgm:pt modelId="{ECFD5E5B-7092-4A06-A31C-4BE1A3FFA45A}">
      <dgm:prSet custT="1"/>
      <dgm:spPr/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pt-BR" sz="1600" b="1" kern="1200" dirty="0"/>
            <a:t>ESTRUTURA DE GOVERNANÇA E PLANEJAMENTO ESTRATÉGICO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endParaRPr lang="pt-BR" sz="800" b="1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pt-BR" sz="1600" b="0" kern="1200" dirty="0"/>
            <a:t>Portaria CGU nº 1.308/2015 (revogada pela Port. CGU 2.217/18)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endParaRPr lang="pt-BR" sz="1600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None/>
            <a:tabLst/>
            <a:defRPr/>
          </a:pPr>
          <a:r>
            <a:rPr lang="pt-BR" sz="16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MAPA ESTRATÉGICO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pt-BR" sz="1600" kern="1200" dirty="0"/>
            <a:t>Portaria CGU nº 50.223/2015</a:t>
          </a:r>
          <a:endParaRPr lang="pt-BR" sz="1600" b="0" kern="1200" dirty="0"/>
        </a:p>
        <a:p>
          <a:pPr marL="0"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endParaRPr lang="pt-BR" sz="1600" b="1" kern="1200" dirty="0"/>
        </a:p>
      </dgm:t>
    </dgm:pt>
    <dgm:pt modelId="{213D3B1E-4B63-4F94-BF67-171693DD2B16}" type="parTrans" cxnId="{C626206B-1A57-4C03-B31B-EEBA9AEF4656}">
      <dgm:prSet/>
      <dgm:spPr/>
      <dgm:t>
        <a:bodyPr/>
        <a:lstStyle/>
        <a:p>
          <a:endParaRPr lang="pt-BR"/>
        </a:p>
      </dgm:t>
    </dgm:pt>
    <dgm:pt modelId="{51CB7013-00EC-4EF3-830A-F3F455710291}" type="sibTrans" cxnId="{C626206B-1A57-4C03-B31B-EEBA9AEF4656}">
      <dgm:prSet/>
      <dgm:spPr/>
      <dgm:t>
        <a:bodyPr/>
        <a:lstStyle/>
        <a:p>
          <a:endParaRPr lang="pt-BR"/>
        </a:p>
      </dgm:t>
    </dgm:pt>
    <dgm:pt modelId="{E6F0F84E-307E-44B5-BA43-2161C272F7E4}">
      <dgm:prSet custT="1"/>
      <dgm:spPr/>
      <dgm:t>
        <a:bodyPr anchor="b" anchorCtr="0"/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700" b="1" kern="1200" dirty="0"/>
            <a:t>2019</a:t>
          </a:r>
          <a:endParaRPr lang="pt-BR" sz="3700" b="1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B7598D66-CFF3-4BA3-A019-362776C7B91A}" type="parTrans" cxnId="{13521C83-B6C0-4BAD-9C38-295B493C700C}">
      <dgm:prSet/>
      <dgm:spPr/>
      <dgm:t>
        <a:bodyPr/>
        <a:lstStyle/>
        <a:p>
          <a:endParaRPr lang="pt-BR"/>
        </a:p>
      </dgm:t>
    </dgm:pt>
    <dgm:pt modelId="{4C3D8CB7-A2BF-44E1-B387-4A7853ACC996}" type="sibTrans" cxnId="{13521C83-B6C0-4BAD-9C38-295B493C700C}">
      <dgm:prSet/>
      <dgm:spPr/>
      <dgm:t>
        <a:bodyPr/>
        <a:lstStyle/>
        <a:p>
          <a:endParaRPr lang="pt-BR"/>
        </a:p>
      </dgm:t>
    </dgm:pt>
    <dgm:pt modelId="{87775FB0-0285-4639-A917-6C8BB765D9F5}">
      <dgm:prSet custT="1"/>
      <dgm:spPr/>
      <dgm:t>
        <a:bodyPr anchor="t" anchorCtr="0"/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6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ATUALIZAÇÃO DA ESTRUTURA DE GOVERNANÇA</a:t>
          </a:r>
        </a:p>
      </dgm:t>
    </dgm:pt>
    <dgm:pt modelId="{8FDF6EDB-2D6C-4A13-BD8E-BF570A80EE53}" type="parTrans" cxnId="{F55B7EEB-090D-4BA6-B90D-D908D949B1BA}">
      <dgm:prSet/>
      <dgm:spPr/>
      <dgm:t>
        <a:bodyPr/>
        <a:lstStyle/>
        <a:p>
          <a:endParaRPr lang="pt-BR"/>
        </a:p>
      </dgm:t>
    </dgm:pt>
    <dgm:pt modelId="{63734A7B-3440-4D40-BEC7-809C466C8024}" type="sibTrans" cxnId="{F55B7EEB-090D-4BA6-B90D-D908D949B1BA}">
      <dgm:prSet/>
      <dgm:spPr/>
      <dgm:t>
        <a:bodyPr/>
        <a:lstStyle/>
        <a:p>
          <a:endParaRPr lang="pt-BR"/>
        </a:p>
      </dgm:t>
    </dgm:pt>
    <dgm:pt modelId="{4B4D9D84-7CB8-4E82-8738-8B51270E19B8}">
      <dgm:prSet custT="1"/>
      <dgm:spPr/>
      <dgm:t>
        <a:bodyPr/>
        <a:lstStyle/>
        <a:p>
          <a:pPr marL="0"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400" b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Port. CGU nº 665/2019 (revoga Port. 2.217/18)</a:t>
          </a:r>
        </a:p>
      </dgm:t>
    </dgm:pt>
    <dgm:pt modelId="{C62CD343-A439-4A42-A65B-E856D114F2F0}" type="parTrans" cxnId="{232E04BD-6F09-4CA4-92B8-30025CBB89D1}">
      <dgm:prSet/>
      <dgm:spPr/>
      <dgm:t>
        <a:bodyPr/>
        <a:lstStyle/>
        <a:p>
          <a:endParaRPr lang="pt-BR"/>
        </a:p>
      </dgm:t>
    </dgm:pt>
    <dgm:pt modelId="{78640FE4-F2F6-44B7-8BBC-36676477718D}" type="sibTrans" cxnId="{232E04BD-6F09-4CA4-92B8-30025CBB89D1}">
      <dgm:prSet/>
      <dgm:spPr/>
      <dgm:t>
        <a:bodyPr/>
        <a:lstStyle/>
        <a:p>
          <a:endParaRPr lang="pt-BR"/>
        </a:p>
      </dgm:t>
    </dgm:pt>
    <dgm:pt modelId="{428EC9AB-C2E6-4525-B40E-DB0143277AFC}">
      <dgm:prSet custT="1"/>
      <dgm:spPr/>
      <dgm:t>
        <a:bodyPr/>
        <a:lstStyle/>
        <a:p>
          <a:pPr marL="0"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400" b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Port. CGU nº 1.163/2019</a:t>
          </a:r>
        </a:p>
      </dgm:t>
    </dgm:pt>
    <dgm:pt modelId="{23BEEB4D-5A12-40B7-A328-EA3904F1DEEF}" type="parTrans" cxnId="{F698667E-F862-4463-B689-F9BBBF4EB01F}">
      <dgm:prSet/>
      <dgm:spPr/>
      <dgm:t>
        <a:bodyPr/>
        <a:lstStyle/>
        <a:p>
          <a:endParaRPr lang="pt-BR"/>
        </a:p>
      </dgm:t>
    </dgm:pt>
    <dgm:pt modelId="{91085F51-4413-4C13-B53A-75E7F6EA5181}" type="sibTrans" cxnId="{F698667E-F862-4463-B689-F9BBBF4EB01F}">
      <dgm:prSet/>
      <dgm:spPr/>
      <dgm:t>
        <a:bodyPr/>
        <a:lstStyle/>
        <a:p>
          <a:endParaRPr lang="pt-BR"/>
        </a:p>
      </dgm:t>
    </dgm:pt>
    <dgm:pt modelId="{59C05866-1525-4991-899D-1871ABD729D6}">
      <dgm:prSet custT="1"/>
      <dgm:spPr/>
      <dgm:t>
        <a:bodyPr/>
        <a:lstStyle/>
        <a:p>
          <a:pPr marL="0"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400" b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Port. CGU 1.164/2019</a:t>
          </a:r>
        </a:p>
        <a:p>
          <a:pPr marL="0"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100" b="1" kern="1200" dirty="0"/>
            <a:t>OUTROS</a:t>
          </a:r>
        </a:p>
        <a:p>
          <a:pPr marL="0"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100" kern="1200" dirty="0"/>
            <a:t>Decreto nº 9.727/2019</a:t>
          </a:r>
        </a:p>
        <a:p>
          <a:pPr marL="0"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100" kern="1200" dirty="0"/>
            <a:t>Portaria CGU nº 1.286, de 10/4/2019  (procedimentos disciplinares internos)</a:t>
          </a:r>
        </a:p>
        <a:p>
          <a:pPr marL="0"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100" kern="1200" dirty="0"/>
            <a:t>Portaria Conjunta CGU/AGU nº 4, de 9/8/2019 (acordos de leniência)</a:t>
          </a:r>
        </a:p>
        <a:p>
          <a:pPr marL="0"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100" kern="1200" dirty="0"/>
            <a:t>Relatório de Avaliação do Programa de Integridade</a:t>
          </a:r>
        </a:p>
        <a:p>
          <a:pPr marL="0"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1400" kern="1200" dirty="0"/>
        </a:p>
        <a:p>
          <a:pPr marL="0"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1400" kern="1200" dirty="0"/>
        </a:p>
      </dgm:t>
    </dgm:pt>
    <dgm:pt modelId="{55E2CF73-FD1E-410C-8534-EBE081F74BDF}" type="parTrans" cxnId="{5DF0E556-3F1E-4BDD-AD72-117FCA7C9EB0}">
      <dgm:prSet/>
      <dgm:spPr/>
      <dgm:t>
        <a:bodyPr/>
        <a:lstStyle/>
        <a:p>
          <a:endParaRPr lang="pt-BR"/>
        </a:p>
      </dgm:t>
    </dgm:pt>
    <dgm:pt modelId="{F08C61CD-DFE3-45AD-BAB5-92371532DAC8}" type="sibTrans" cxnId="{5DF0E556-3F1E-4BDD-AD72-117FCA7C9EB0}">
      <dgm:prSet/>
      <dgm:spPr/>
      <dgm:t>
        <a:bodyPr/>
        <a:lstStyle/>
        <a:p>
          <a:endParaRPr lang="pt-BR"/>
        </a:p>
      </dgm:t>
    </dgm:pt>
    <dgm:pt modelId="{13B09BEA-A256-46EF-925C-7749990FC9D3}" type="pres">
      <dgm:prSet presAssocID="{EFB19A58-3F17-45F1-8597-BCBC39D42056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</dgm:pt>
    <dgm:pt modelId="{02810F64-8C0F-4D38-8CCB-0E88C1029B92}" type="pres">
      <dgm:prSet presAssocID="{909A5AB8-B13B-4973-98BF-F53F81EA486A}" presName="ParentComposite" presStyleCnt="0"/>
      <dgm:spPr/>
    </dgm:pt>
    <dgm:pt modelId="{306A36F2-C787-4025-8F80-F365FD00501F}" type="pres">
      <dgm:prSet presAssocID="{909A5AB8-B13B-4973-98BF-F53F81EA486A}" presName="Chord" presStyleLbl="bgShp" presStyleIdx="0" presStyleCnt="5"/>
      <dgm:spPr/>
    </dgm:pt>
    <dgm:pt modelId="{6FBB5BD5-E85D-45DD-853F-E06E73FB691F}" type="pres">
      <dgm:prSet presAssocID="{909A5AB8-B13B-4973-98BF-F53F81EA486A}" presName="Pie" presStyleLbl="alignNode1" presStyleIdx="0" presStyleCnt="5"/>
      <dgm:spPr/>
    </dgm:pt>
    <dgm:pt modelId="{46F615C5-DB14-494C-A253-C22B7F49BB14}" type="pres">
      <dgm:prSet presAssocID="{909A5AB8-B13B-4973-98BF-F53F81EA486A}" presName="Parent" presStyleLbl="revTx" presStyleIdx="0" presStyleCnt="10">
        <dgm:presLayoutVars>
          <dgm:chMax val="1"/>
          <dgm:chPref val="1"/>
          <dgm:bulletEnabled val="1"/>
        </dgm:presLayoutVars>
      </dgm:prSet>
      <dgm:spPr/>
    </dgm:pt>
    <dgm:pt modelId="{1898BE7F-CCD0-4801-832A-1A671C7B1F17}" type="pres">
      <dgm:prSet presAssocID="{51CB7013-00EC-4EF3-830A-F3F455710291}" presName="negSibTrans" presStyleCnt="0"/>
      <dgm:spPr/>
    </dgm:pt>
    <dgm:pt modelId="{11A4A5E0-F9AB-4985-8485-3E143F4795D6}" type="pres">
      <dgm:prSet presAssocID="{909A5AB8-B13B-4973-98BF-F53F81EA486A}" presName="composite" presStyleCnt="0"/>
      <dgm:spPr/>
    </dgm:pt>
    <dgm:pt modelId="{A93CDFFD-B8B5-4E6F-A479-462669212EF3}" type="pres">
      <dgm:prSet presAssocID="{909A5AB8-B13B-4973-98BF-F53F81EA486A}" presName="Child" presStyleLbl="revTx" presStyleIdx="1" presStyleCnt="10" custScaleX="116099">
        <dgm:presLayoutVars>
          <dgm:chMax val="0"/>
          <dgm:chPref val="0"/>
          <dgm:bulletEnabled val="1"/>
        </dgm:presLayoutVars>
      </dgm:prSet>
      <dgm:spPr/>
    </dgm:pt>
    <dgm:pt modelId="{83DBC2F3-317C-46F8-87B3-EAA4D56A81B9}" type="pres">
      <dgm:prSet presAssocID="{790F68DC-826E-4C58-BB29-9938F6F802EE}" presName="sibTrans" presStyleCnt="0"/>
      <dgm:spPr/>
    </dgm:pt>
    <dgm:pt modelId="{38C8077F-5E5C-4928-8465-B77D6195EE3C}" type="pres">
      <dgm:prSet presAssocID="{269AD40A-538D-43E2-8223-D19DAB1D8689}" presName="ParentComposite" presStyleCnt="0"/>
      <dgm:spPr/>
    </dgm:pt>
    <dgm:pt modelId="{3E0CD3D5-B027-40EC-8940-08F227CE49DD}" type="pres">
      <dgm:prSet presAssocID="{269AD40A-538D-43E2-8223-D19DAB1D8689}" presName="Chord" presStyleLbl="bgShp" presStyleIdx="1" presStyleCnt="5"/>
      <dgm:spPr/>
    </dgm:pt>
    <dgm:pt modelId="{18D7F322-E4C3-4770-89BD-A9544BA041DF}" type="pres">
      <dgm:prSet presAssocID="{269AD40A-538D-43E2-8223-D19DAB1D8689}" presName="Pie" presStyleLbl="alignNode1" presStyleIdx="1" presStyleCnt="5"/>
      <dgm:spPr/>
    </dgm:pt>
    <dgm:pt modelId="{2133EEE3-AC56-40BB-B899-32464821E3A9}" type="pres">
      <dgm:prSet presAssocID="{269AD40A-538D-43E2-8223-D19DAB1D8689}" presName="Parent" presStyleLbl="revTx" presStyleIdx="2" presStyleCnt="10">
        <dgm:presLayoutVars>
          <dgm:chMax val="1"/>
          <dgm:chPref val="1"/>
          <dgm:bulletEnabled val="1"/>
        </dgm:presLayoutVars>
      </dgm:prSet>
      <dgm:spPr/>
    </dgm:pt>
    <dgm:pt modelId="{F4B8E12C-25BF-424A-8338-B91E70AF3FE7}" type="pres">
      <dgm:prSet presAssocID="{D4DA5B99-88C1-4787-81BF-EB5E07AC6D08}" presName="negSibTrans" presStyleCnt="0"/>
      <dgm:spPr/>
    </dgm:pt>
    <dgm:pt modelId="{B1A1181C-3498-4423-9D3A-FA36A13265AC}" type="pres">
      <dgm:prSet presAssocID="{269AD40A-538D-43E2-8223-D19DAB1D8689}" presName="composite" presStyleCnt="0"/>
      <dgm:spPr/>
    </dgm:pt>
    <dgm:pt modelId="{3BA336CC-950D-4234-9978-7B1CFA4F380A}" type="pres">
      <dgm:prSet presAssocID="{269AD40A-538D-43E2-8223-D19DAB1D8689}" presName="Child" presStyleLbl="revTx" presStyleIdx="3" presStyleCnt="10">
        <dgm:presLayoutVars>
          <dgm:chMax val="0"/>
          <dgm:chPref val="0"/>
          <dgm:bulletEnabled val="1"/>
        </dgm:presLayoutVars>
      </dgm:prSet>
      <dgm:spPr/>
    </dgm:pt>
    <dgm:pt modelId="{247D2419-0F4B-451C-8CD0-A2F037740E2D}" type="pres">
      <dgm:prSet presAssocID="{D74A0022-ADE6-4814-B66B-484F67B7C060}" presName="sibTrans" presStyleCnt="0"/>
      <dgm:spPr/>
    </dgm:pt>
    <dgm:pt modelId="{5AE3BA76-9C5E-4322-99FB-9E9FE31897C4}" type="pres">
      <dgm:prSet presAssocID="{4BD8630F-507C-432C-8A11-12B2977DE46E}" presName="ParentComposite" presStyleCnt="0"/>
      <dgm:spPr/>
    </dgm:pt>
    <dgm:pt modelId="{65845222-3359-48B3-B074-6E835FEC3BD8}" type="pres">
      <dgm:prSet presAssocID="{4BD8630F-507C-432C-8A11-12B2977DE46E}" presName="Chord" presStyleLbl="bgShp" presStyleIdx="2" presStyleCnt="5"/>
      <dgm:spPr/>
    </dgm:pt>
    <dgm:pt modelId="{31DCB89E-F3CF-4799-8A7F-4D0A4C23899C}" type="pres">
      <dgm:prSet presAssocID="{4BD8630F-507C-432C-8A11-12B2977DE46E}" presName="Pie" presStyleLbl="alignNode1" presStyleIdx="2" presStyleCnt="5"/>
      <dgm:spPr/>
    </dgm:pt>
    <dgm:pt modelId="{00D94048-AEED-45FE-8A1F-01626FE66302}" type="pres">
      <dgm:prSet presAssocID="{4BD8630F-507C-432C-8A11-12B2977DE46E}" presName="Parent" presStyleLbl="revTx" presStyleIdx="4" presStyleCnt="10">
        <dgm:presLayoutVars>
          <dgm:chMax val="1"/>
          <dgm:chPref val="1"/>
          <dgm:bulletEnabled val="1"/>
        </dgm:presLayoutVars>
      </dgm:prSet>
      <dgm:spPr/>
    </dgm:pt>
    <dgm:pt modelId="{2C630E02-0C1E-401D-9F1D-AD3EA50A0538}" type="pres">
      <dgm:prSet presAssocID="{179BC086-F86C-408D-93E7-A8D60175F432}" presName="negSibTrans" presStyleCnt="0"/>
      <dgm:spPr/>
    </dgm:pt>
    <dgm:pt modelId="{554E2922-F02C-4250-85E4-2B4AA53E9316}" type="pres">
      <dgm:prSet presAssocID="{4BD8630F-507C-432C-8A11-12B2977DE46E}" presName="composite" presStyleCnt="0"/>
      <dgm:spPr/>
    </dgm:pt>
    <dgm:pt modelId="{DB87BF06-F7EC-4445-A433-5BDCF6AF4EAC}" type="pres">
      <dgm:prSet presAssocID="{4BD8630F-507C-432C-8A11-12B2977DE46E}" presName="Child" presStyleLbl="revTx" presStyleIdx="5" presStyleCnt="10">
        <dgm:presLayoutVars>
          <dgm:chMax val="0"/>
          <dgm:chPref val="0"/>
          <dgm:bulletEnabled val="1"/>
        </dgm:presLayoutVars>
      </dgm:prSet>
      <dgm:spPr/>
    </dgm:pt>
    <dgm:pt modelId="{6F525176-55AF-42A0-823E-E65D4F3F3993}" type="pres">
      <dgm:prSet presAssocID="{3E7C30EA-40E5-4C25-BBBE-1447D9184A31}" presName="sibTrans" presStyleCnt="0"/>
      <dgm:spPr/>
    </dgm:pt>
    <dgm:pt modelId="{20F1ED17-09CA-47BA-A50D-4DAEB668588E}" type="pres">
      <dgm:prSet presAssocID="{96998DB3-491A-4388-92B9-B812CC431790}" presName="ParentComposite" presStyleCnt="0"/>
      <dgm:spPr/>
    </dgm:pt>
    <dgm:pt modelId="{601664B2-4445-428F-A57C-C280579236D9}" type="pres">
      <dgm:prSet presAssocID="{96998DB3-491A-4388-92B9-B812CC431790}" presName="Chord" presStyleLbl="bgShp" presStyleIdx="3" presStyleCnt="5"/>
      <dgm:spPr/>
    </dgm:pt>
    <dgm:pt modelId="{6CA109A8-19A8-46CF-8986-6B330E8315AF}" type="pres">
      <dgm:prSet presAssocID="{96998DB3-491A-4388-92B9-B812CC431790}" presName="Pie" presStyleLbl="alignNode1" presStyleIdx="3" presStyleCnt="5"/>
      <dgm:spPr/>
    </dgm:pt>
    <dgm:pt modelId="{8B86128E-BDB4-4403-B45A-F8DAA2764BFB}" type="pres">
      <dgm:prSet presAssocID="{96998DB3-491A-4388-92B9-B812CC431790}" presName="Parent" presStyleLbl="revTx" presStyleIdx="6" presStyleCnt="10">
        <dgm:presLayoutVars>
          <dgm:chMax val="1"/>
          <dgm:chPref val="1"/>
          <dgm:bulletEnabled val="1"/>
        </dgm:presLayoutVars>
      </dgm:prSet>
      <dgm:spPr/>
    </dgm:pt>
    <dgm:pt modelId="{ECBD9479-0A95-4347-AE5B-DB31C60136B7}" type="pres">
      <dgm:prSet presAssocID="{5B01A040-4954-4D3D-9986-0924951C675B}" presName="negSibTrans" presStyleCnt="0"/>
      <dgm:spPr/>
    </dgm:pt>
    <dgm:pt modelId="{6DCFD641-7B8D-4093-94CB-6CBE49774EE8}" type="pres">
      <dgm:prSet presAssocID="{96998DB3-491A-4388-92B9-B812CC431790}" presName="composite" presStyleCnt="0"/>
      <dgm:spPr/>
    </dgm:pt>
    <dgm:pt modelId="{D8994091-A2C3-466A-922B-32A48FB38017}" type="pres">
      <dgm:prSet presAssocID="{96998DB3-491A-4388-92B9-B812CC431790}" presName="Child" presStyleLbl="revTx" presStyleIdx="7" presStyleCnt="10" custScaleY="116042" custLinFactNeighborX="-5198" custLinFactNeighborY="6212">
        <dgm:presLayoutVars>
          <dgm:chMax val="0"/>
          <dgm:chPref val="0"/>
          <dgm:bulletEnabled val="1"/>
        </dgm:presLayoutVars>
      </dgm:prSet>
      <dgm:spPr/>
    </dgm:pt>
    <dgm:pt modelId="{0ABF5AB1-E340-40E3-9BED-9220E5216554}" type="pres">
      <dgm:prSet presAssocID="{A03AC18A-C12C-4696-8E1B-643C887F978B}" presName="sibTrans" presStyleCnt="0"/>
      <dgm:spPr/>
    </dgm:pt>
    <dgm:pt modelId="{569DDF1C-1864-44D5-8421-1E42CF237653}" type="pres">
      <dgm:prSet presAssocID="{E6F0F84E-307E-44B5-BA43-2161C272F7E4}" presName="ParentComposite" presStyleCnt="0"/>
      <dgm:spPr/>
    </dgm:pt>
    <dgm:pt modelId="{428F02F4-DEAE-4896-87BE-A0A3636D9926}" type="pres">
      <dgm:prSet presAssocID="{E6F0F84E-307E-44B5-BA43-2161C272F7E4}" presName="Chord" presStyleLbl="bgShp" presStyleIdx="4" presStyleCnt="5"/>
      <dgm:spPr/>
    </dgm:pt>
    <dgm:pt modelId="{D8B28237-2A4D-47EB-B62E-E38BD0621355}" type="pres">
      <dgm:prSet presAssocID="{E6F0F84E-307E-44B5-BA43-2161C272F7E4}" presName="Pie" presStyleLbl="alignNode1" presStyleIdx="4" presStyleCnt="5"/>
      <dgm:spPr/>
    </dgm:pt>
    <dgm:pt modelId="{864A7B8A-803B-4899-9CDD-A7D74E68AB7D}" type="pres">
      <dgm:prSet presAssocID="{E6F0F84E-307E-44B5-BA43-2161C272F7E4}" presName="Parent" presStyleLbl="revTx" presStyleIdx="8" presStyleCnt="10">
        <dgm:presLayoutVars>
          <dgm:chMax val="1"/>
          <dgm:chPref val="1"/>
          <dgm:bulletEnabled val="1"/>
        </dgm:presLayoutVars>
      </dgm:prSet>
      <dgm:spPr/>
    </dgm:pt>
    <dgm:pt modelId="{AD76AC39-0D23-4C10-AD98-66EB8908BAD3}" type="pres">
      <dgm:prSet presAssocID="{63734A7B-3440-4D40-BEC7-809C466C8024}" presName="negSibTrans" presStyleCnt="0"/>
      <dgm:spPr/>
    </dgm:pt>
    <dgm:pt modelId="{9A097E9A-9C8B-4644-B5CA-C5312CFC9B71}" type="pres">
      <dgm:prSet presAssocID="{E6F0F84E-307E-44B5-BA43-2161C272F7E4}" presName="composite" presStyleCnt="0"/>
      <dgm:spPr/>
    </dgm:pt>
    <dgm:pt modelId="{AD3EC8A9-1A33-453D-8D8C-AD4710B28BB9}" type="pres">
      <dgm:prSet presAssocID="{E6F0F84E-307E-44B5-BA43-2161C272F7E4}" presName="Child" presStyleLbl="revTx" presStyleIdx="9" presStyleCnt="10" custScaleY="116042" custLinFactNeighborX="-5198" custLinFactNeighborY="6212">
        <dgm:presLayoutVars>
          <dgm:chMax val="0"/>
          <dgm:chPref val="0"/>
          <dgm:bulletEnabled val="1"/>
        </dgm:presLayoutVars>
      </dgm:prSet>
      <dgm:spPr/>
    </dgm:pt>
  </dgm:ptLst>
  <dgm:cxnLst>
    <dgm:cxn modelId="{582D6806-EC4E-4D44-B0A5-736D8538BD98}" type="presOf" srcId="{428EC9AB-C2E6-4525-B40E-DB0143277AFC}" destId="{AD3EC8A9-1A33-453D-8D8C-AD4710B28BB9}" srcOrd="0" destOrd="2" presId="urn:microsoft.com/office/officeart/2009/3/layout/PieProcess"/>
    <dgm:cxn modelId="{496C5B0E-C526-475D-8022-7CBA80165AD6}" type="presOf" srcId="{4BD8630F-507C-432C-8A11-12B2977DE46E}" destId="{00D94048-AEED-45FE-8A1F-01626FE66302}" srcOrd="0" destOrd="0" presId="urn:microsoft.com/office/officeart/2009/3/layout/PieProcess"/>
    <dgm:cxn modelId="{D597DD0F-7124-4240-B456-F3816119C744}" srcId="{EFB19A58-3F17-45F1-8597-BCBC39D42056}" destId="{909A5AB8-B13B-4973-98BF-F53F81EA486A}" srcOrd="0" destOrd="0" parTransId="{7CC89F8A-FA13-48B2-89A3-D81EFD9DECA0}" sibTransId="{790F68DC-826E-4C58-BB29-9938F6F802EE}"/>
    <dgm:cxn modelId="{3405AE1C-7106-4CBE-BFD0-5A923954BD80}" srcId="{EFB19A58-3F17-45F1-8597-BCBC39D42056}" destId="{4BD8630F-507C-432C-8A11-12B2977DE46E}" srcOrd="2" destOrd="0" parTransId="{E6C477EA-842C-44EA-9B2F-362FE58610F2}" sibTransId="{3E7C30EA-40E5-4C25-BBBE-1447D9184A31}"/>
    <dgm:cxn modelId="{EB2E311E-8A53-4473-8076-9A2F3A3F00C0}" type="presOf" srcId="{E6F0F84E-307E-44B5-BA43-2161C272F7E4}" destId="{864A7B8A-803B-4899-9CDD-A7D74E68AB7D}" srcOrd="0" destOrd="0" presId="urn:microsoft.com/office/officeart/2009/3/layout/PieProcess"/>
    <dgm:cxn modelId="{0A090F24-82E6-46F1-B827-2C6BBEEB01E7}" type="presOf" srcId="{7612109C-B962-442A-9DB6-71DED14F5ECE}" destId="{3BA336CC-950D-4234-9978-7B1CFA4F380A}" srcOrd="0" destOrd="0" presId="urn:microsoft.com/office/officeart/2009/3/layout/PieProcess"/>
    <dgm:cxn modelId="{4D5B5E33-4BBC-438A-B290-B03710E103FF}" type="presOf" srcId="{C78E15AE-F044-45C1-8D47-19E97C4D2945}" destId="{D8994091-A2C3-466A-922B-32A48FB38017}" srcOrd="0" destOrd="0" presId="urn:microsoft.com/office/officeart/2009/3/layout/PieProcess"/>
    <dgm:cxn modelId="{C522385E-2C45-47B8-835D-7C384BCF5398}" type="presOf" srcId="{ECFD5E5B-7092-4A06-A31C-4BE1A3FFA45A}" destId="{A93CDFFD-B8B5-4E6F-A479-462669212EF3}" srcOrd="0" destOrd="0" presId="urn:microsoft.com/office/officeart/2009/3/layout/PieProcess"/>
    <dgm:cxn modelId="{C626206B-1A57-4C03-B31B-EEBA9AEF4656}" srcId="{909A5AB8-B13B-4973-98BF-F53F81EA486A}" destId="{ECFD5E5B-7092-4A06-A31C-4BE1A3FFA45A}" srcOrd="0" destOrd="0" parTransId="{213D3B1E-4B63-4F94-BF67-171693DD2B16}" sibTransId="{51CB7013-00EC-4EF3-830A-F3F455710291}"/>
    <dgm:cxn modelId="{48897C4B-2FF2-4287-87C7-CCBEFB7626D3}" type="presOf" srcId="{269AD40A-538D-43E2-8223-D19DAB1D8689}" destId="{2133EEE3-AC56-40BB-B899-32464821E3A9}" srcOrd="0" destOrd="0" presId="urn:microsoft.com/office/officeart/2009/3/layout/PieProcess"/>
    <dgm:cxn modelId="{DA0D2C6F-7E88-4717-A0A5-A3E4766EAD22}" srcId="{269AD40A-538D-43E2-8223-D19DAB1D8689}" destId="{7612109C-B962-442A-9DB6-71DED14F5ECE}" srcOrd="0" destOrd="0" parTransId="{EFC946A0-A82B-4C3A-BFAE-6A8BFC2BBABC}" sibTransId="{D4DA5B99-88C1-4787-81BF-EB5E07AC6D08}"/>
    <dgm:cxn modelId="{9464D771-147E-408A-8CE5-012C6EBF8151}" type="presOf" srcId="{87775FB0-0285-4639-A917-6C8BB765D9F5}" destId="{AD3EC8A9-1A33-453D-8D8C-AD4710B28BB9}" srcOrd="0" destOrd="0" presId="urn:microsoft.com/office/officeart/2009/3/layout/PieProcess"/>
    <dgm:cxn modelId="{5DF0E556-3F1E-4BDD-AD72-117FCA7C9EB0}" srcId="{E6F0F84E-307E-44B5-BA43-2161C272F7E4}" destId="{59C05866-1525-4991-899D-1871ABD729D6}" srcOrd="3" destOrd="0" parTransId="{55E2CF73-FD1E-410C-8534-EBE081F74BDF}" sibTransId="{F08C61CD-DFE3-45AD-BAB5-92371532DAC8}"/>
    <dgm:cxn modelId="{3977E357-6B33-430C-837A-5742CD39AD5E}" type="presOf" srcId="{59C05866-1525-4991-899D-1871ABD729D6}" destId="{AD3EC8A9-1A33-453D-8D8C-AD4710B28BB9}" srcOrd="0" destOrd="3" presId="urn:microsoft.com/office/officeart/2009/3/layout/PieProcess"/>
    <dgm:cxn modelId="{66F7B758-BAB4-41E2-9B63-376A7D32F72C}" type="presOf" srcId="{96998DB3-491A-4388-92B9-B812CC431790}" destId="{8B86128E-BDB4-4403-B45A-F8DAA2764BFB}" srcOrd="0" destOrd="0" presId="urn:microsoft.com/office/officeart/2009/3/layout/PieProcess"/>
    <dgm:cxn modelId="{F698667E-F862-4463-B689-F9BBBF4EB01F}" srcId="{E6F0F84E-307E-44B5-BA43-2161C272F7E4}" destId="{428EC9AB-C2E6-4525-B40E-DB0143277AFC}" srcOrd="2" destOrd="0" parTransId="{23BEEB4D-5A12-40B7-A328-EA3904F1DEEF}" sibTransId="{91085F51-4413-4C13-B53A-75E7F6EA5181}"/>
    <dgm:cxn modelId="{13521C83-B6C0-4BAD-9C38-295B493C700C}" srcId="{EFB19A58-3F17-45F1-8597-BCBC39D42056}" destId="{E6F0F84E-307E-44B5-BA43-2161C272F7E4}" srcOrd="4" destOrd="0" parTransId="{B7598D66-CFF3-4BA3-A019-362776C7B91A}" sibTransId="{4C3D8CB7-A2BF-44E1-B387-4A7853ACC996}"/>
    <dgm:cxn modelId="{B37FEE84-8654-42FF-BD01-CBB6A245C554}" type="presOf" srcId="{4B4D9D84-7CB8-4E82-8738-8B51270E19B8}" destId="{AD3EC8A9-1A33-453D-8D8C-AD4710B28BB9}" srcOrd="0" destOrd="1" presId="urn:microsoft.com/office/officeart/2009/3/layout/PieProcess"/>
    <dgm:cxn modelId="{1B59D499-1C5B-4585-9ADC-A799C4590ED0}" type="presOf" srcId="{C6C942BE-7E1C-4F00-9113-274E1F20E79B}" destId="{DB87BF06-F7EC-4445-A433-5BDCF6AF4EAC}" srcOrd="0" destOrd="0" presId="urn:microsoft.com/office/officeart/2009/3/layout/PieProcess"/>
    <dgm:cxn modelId="{108D23A1-7200-4378-9659-D5CAA533F42E}" type="presOf" srcId="{EFB19A58-3F17-45F1-8597-BCBC39D42056}" destId="{13B09BEA-A256-46EF-925C-7749990FC9D3}" srcOrd="0" destOrd="0" presId="urn:microsoft.com/office/officeart/2009/3/layout/PieProcess"/>
    <dgm:cxn modelId="{93E67BA2-3D30-4919-B6D3-4D538483AACE}" srcId="{96998DB3-491A-4388-92B9-B812CC431790}" destId="{C78E15AE-F044-45C1-8D47-19E97C4D2945}" srcOrd="0" destOrd="0" parTransId="{90475499-726D-4BDB-B57A-74F7904BF703}" sibTransId="{5B01A040-4954-4D3D-9986-0924951C675B}"/>
    <dgm:cxn modelId="{401171A8-397B-4D9F-A9B0-AD5CDA6B9B6B}" srcId="{4BD8630F-507C-432C-8A11-12B2977DE46E}" destId="{C6C942BE-7E1C-4F00-9113-274E1F20E79B}" srcOrd="0" destOrd="0" parTransId="{B583F009-CD5E-43D7-930A-28E5CA74CEF2}" sibTransId="{179BC086-F86C-408D-93E7-A8D60175F432}"/>
    <dgm:cxn modelId="{232E04BD-6F09-4CA4-92B8-30025CBB89D1}" srcId="{E6F0F84E-307E-44B5-BA43-2161C272F7E4}" destId="{4B4D9D84-7CB8-4E82-8738-8B51270E19B8}" srcOrd="1" destOrd="0" parTransId="{C62CD343-A439-4A42-A65B-E856D114F2F0}" sibTransId="{78640FE4-F2F6-44B7-8BBC-36676477718D}"/>
    <dgm:cxn modelId="{C8374BC8-FECD-4510-A81A-5FB59C95E1A9}" srcId="{EFB19A58-3F17-45F1-8597-BCBC39D42056}" destId="{269AD40A-538D-43E2-8223-D19DAB1D8689}" srcOrd="1" destOrd="0" parTransId="{5B31BE6B-C6F1-4073-8E7C-56E8366CDD6C}" sibTransId="{D74A0022-ADE6-4814-B66B-484F67B7C060}"/>
    <dgm:cxn modelId="{F55B7EEB-090D-4BA6-B90D-D908D949B1BA}" srcId="{E6F0F84E-307E-44B5-BA43-2161C272F7E4}" destId="{87775FB0-0285-4639-A917-6C8BB765D9F5}" srcOrd="0" destOrd="0" parTransId="{8FDF6EDB-2D6C-4A13-BD8E-BF570A80EE53}" sibTransId="{63734A7B-3440-4D40-BEC7-809C466C8024}"/>
    <dgm:cxn modelId="{F0DCE8F1-9ADA-4896-B8E6-F934E7AC0588}" type="presOf" srcId="{909A5AB8-B13B-4973-98BF-F53F81EA486A}" destId="{46F615C5-DB14-494C-A253-C22B7F49BB14}" srcOrd="0" destOrd="0" presId="urn:microsoft.com/office/officeart/2009/3/layout/PieProcess"/>
    <dgm:cxn modelId="{6C2410F4-3AFD-4956-A313-03A587877E03}" srcId="{EFB19A58-3F17-45F1-8597-BCBC39D42056}" destId="{96998DB3-491A-4388-92B9-B812CC431790}" srcOrd="3" destOrd="0" parTransId="{974DE321-8B25-4D8E-966E-A068E7D18099}" sibTransId="{A03AC18A-C12C-4696-8E1B-643C887F978B}"/>
    <dgm:cxn modelId="{B0846ABB-9FCA-4941-8EDC-2564654DEF6E}" type="presParOf" srcId="{13B09BEA-A256-46EF-925C-7749990FC9D3}" destId="{02810F64-8C0F-4D38-8CCB-0E88C1029B92}" srcOrd="0" destOrd="0" presId="urn:microsoft.com/office/officeart/2009/3/layout/PieProcess"/>
    <dgm:cxn modelId="{B3E634F7-9BF4-404F-9C02-C630A5CD8E88}" type="presParOf" srcId="{02810F64-8C0F-4D38-8CCB-0E88C1029B92}" destId="{306A36F2-C787-4025-8F80-F365FD00501F}" srcOrd="0" destOrd="0" presId="urn:microsoft.com/office/officeart/2009/3/layout/PieProcess"/>
    <dgm:cxn modelId="{0208CF07-945D-4A14-9148-CEBFFA8C02A6}" type="presParOf" srcId="{02810F64-8C0F-4D38-8CCB-0E88C1029B92}" destId="{6FBB5BD5-E85D-45DD-853F-E06E73FB691F}" srcOrd="1" destOrd="0" presId="urn:microsoft.com/office/officeart/2009/3/layout/PieProcess"/>
    <dgm:cxn modelId="{AF268812-5FD7-4DE8-901F-3436218ADCC7}" type="presParOf" srcId="{02810F64-8C0F-4D38-8CCB-0E88C1029B92}" destId="{46F615C5-DB14-494C-A253-C22B7F49BB14}" srcOrd="2" destOrd="0" presId="urn:microsoft.com/office/officeart/2009/3/layout/PieProcess"/>
    <dgm:cxn modelId="{9CEC7FBC-B62E-442E-B224-2FA5997456B4}" type="presParOf" srcId="{13B09BEA-A256-46EF-925C-7749990FC9D3}" destId="{1898BE7F-CCD0-4801-832A-1A671C7B1F17}" srcOrd="1" destOrd="0" presId="urn:microsoft.com/office/officeart/2009/3/layout/PieProcess"/>
    <dgm:cxn modelId="{7AD03AAB-4674-492C-B441-3EB0D6F11B40}" type="presParOf" srcId="{13B09BEA-A256-46EF-925C-7749990FC9D3}" destId="{11A4A5E0-F9AB-4985-8485-3E143F4795D6}" srcOrd="2" destOrd="0" presId="urn:microsoft.com/office/officeart/2009/3/layout/PieProcess"/>
    <dgm:cxn modelId="{82C639A6-5450-48E5-A0FD-A8BD5988A7D6}" type="presParOf" srcId="{11A4A5E0-F9AB-4985-8485-3E143F4795D6}" destId="{A93CDFFD-B8B5-4E6F-A479-462669212EF3}" srcOrd="0" destOrd="0" presId="urn:microsoft.com/office/officeart/2009/3/layout/PieProcess"/>
    <dgm:cxn modelId="{95978813-0D6B-4517-8BD2-8F50758393A9}" type="presParOf" srcId="{13B09BEA-A256-46EF-925C-7749990FC9D3}" destId="{83DBC2F3-317C-46F8-87B3-EAA4D56A81B9}" srcOrd="3" destOrd="0" presId="urn:microsoft.com/office/officeart/2009/3/layout/PieProcess"/>
    <dgm:cxn modelId="{7C25DCA3-F723-40A9-A45D-36C4C365D94E}" type="presParOf" srcId="{13B09BEA-A256-46EF-925C-7749990FC9D3}" destId="{38C8077F-5E5C-4928-8465-B77D6195EE3C}" srcOrd="4" destOrd="0" presId="urn:microsoft.com/office/officeart/2009/3/layout/PieProcess"/>
    <dgm:cxn modelId="{8152639E-BE45-410A-8183-80970D431ECA}" type="presParOf" srcId="{38C8077F-5E5C-4928-8465-B77D6195EE3C}" destId="{3E0CD3D5-B027-40EC-8940-08F227CE49DD}" srcOrd="0" destOrd="0" presId="urn:microsoft.com/office/officeart/2009/3/layout/PieProcess"/>
    <dgm:cxn modelId="{D3BB7A0C-A9FE-4885-9485-36AEF478E9C5}" type="presParOf" srcId="{38C8077F-5E5C-4928-8465-B77D6195EE3C}" destId="{18D7F322-E4C3-4770-89BD-A9544BA041DF}" srcOrd="1" destOrd="0" presId="urn:microsoft.com/office/officeart/2009/3/layout/PieProcess"/>
    <dgm:cxn modelId="{7937FBDC-AEC0-4E35-BBEE-731E5AC4A7E0}" type="presParOf" srcId="{38C8077F-5E5C-4928-8465-B77D6195EE3C}" destId="{2133EEE3-AC56-40BB-B899-32464821E3A9}" srcOrd="2" destOrd="0" presId="urn:microsoft.com/office/officeart/2009/3/layout/PieProcess"/>
    <dgm:cxn modelId="{E8BFA125-B683-4CEF-AAE5-FF3AEC21B664}" type="presParOf" srcId="{13B09BEA-A256-46EF-925C-7749990FC9D3}" destId="{F4B8E12C-25BF-424A-8338-B91E70AF3FE7}" srcOrd="5" destOrd="0" presId="urn:microsoft.com/office/officeart/2009/3/layout/PieProcess"/>
    <dgm:cxn modelId="{7BB86076-5AB0-4016-A6C4-0A2C502593CD}" type="presParOf" srcId="{13B09BEA-A256-46EF-925C-7749990FC9D3}" destId="{B1A1181C-3498-4423-9D3A-FA36A13265AC}" srcOrd="6" destOrd="0" presId="urn:microsoft.com/office/officeart/2009/3/layout/PieProcess"/>
    <dgm:cxn modelId="{0F52EEC3-1708-43CF-8F0C-F66B83B8E969}" type="presParOf" srcId="{B1A1181C-3498-4423-9D3A-FA36A13265AC}" destId="{3BA336CC-950D-4234-9978-7B1CFA4F380A}" srcOrd="0" destOrd="0" presId="urn:microsoft.com/office/officeart/2009/3/layout/PieProcess"/>
    <dgm:cxn modelId="{3B8E688B-E5B8-418B-B0CE-91C9027BE304}" type="presParOf" srcId="{13B09BEA-A256-46EF-925C-7749990FC9D3}" destId="{247D2419-0F4B-451C-8CD0-A2F037740E2D}" srcOrd="7" destOrd="0" presId="urn:microsoft.com/office/officeart/2009/3/layout/PieProcess"/>
    <dgm:cxn modelId="{999D972E-B0A4-4385-B080-D093ACAAADA8}" type="presParOf" srcId="{13B09BEA-A256-46EF-925C-7749990FC9D3}" destId="{5AE3BA76-9C5E-4322-99FB-9E9FE31897C4}" srcOrd="8" destOrd="0" presId="urn:microsoft.com/office/officeart/2009/3/layout/PieProcess"/>
    <dgm:cxn modelId="{1E3B4DCA-E4AC-45A5-A75D-25740A0BD53E}" type="presParOf" srcId="{5AE3BA76-9C5E-4322-99FB-9E9FE31897C4}" destId="{65845222-3359-48B3-B074-6E835FEC3BD8}" srcOrd="0" destOrd="0" presId="urn:microsoft.com/office/officeart/2009/3/layout/PieProcess"/>
    <dgm:cxn modelId="{0BCA67D8-27D9-4685-A41A-5F2AFA7A6FC3}" type="presParOf" srcId="{5AE3BA76-9C5E-4322-99FB-9E9FE31897C4}" destId="{31DCB89E-F3CF-4799-8A7F-4D0A4C23899C}" srcOrd="1" destOrd="0" presId="urn:microsoft.com/office/officeart/2009/3/layout/PieProcess"/>
    <dgm:cxn modelId="{0B6277E3-49D9-486A-8ADC-5E0D18474FAF}" type="presParOf" srcId="{5AE3BA76-9C5E-4322-99FB-9E9FE31897C4}" destId="{00D94048-AEED-45FE-8A1F-01626FE66302}" srcOrd="2" destOrd="0" presId="urn:microsoft.com/office/officeart/2009/3/layout/PieProcess"/>
    <dgm:cxn modelId="{3F989871-9409-4416-8B37-5107B68EF84C}" type="presParOf" srcId="{13B09BEA-A256-46EF-925C-7749990FC9D3}" destId="{2C630E02-0C1E-401D-9F1D-AD3EA50A0538}" srcOrd="9" destOrd="0" presId="urn:microsoft.com/office/officeart/2009/3/layout/PieProcess"/>
    <dgm:cxn modelId="{C8224637-CE89-4A45-B955-D7AD4753164E}" type="presParOf" srcId="{13B09BEA-A256-46EF-925C-7749990FC9D3}" destId="{554E2922-F02C-4250-85E4-2B4AA53E9316}" srcOrd="10" destOrd="0" presId="urn:microsoft.com/office/officeart/2009/3/layout/PieProcess"/>
    <dgm:cxn modelId="{7D6E5708-E080-4D8A-A52C-AEE285C9EEBA}" type="presParOf" srcId="{554E2922-F02C-4250-85E4-2B4AA53E9316}" destId="{DB87BF06-F7EC-4445-A433-5BDCF6AF4EAC}" srcOrd="0" destOrd="0" presId="urn:microsoft.com/office/officeart/2009/3/layout/PieProcess"/>
    <dgm:cxn modelId="{E9FBD927-273D-471F-BBB7-F71FE8AAEC56}" type="presParOf" srcId="{13B09BEA-A256-46EF-925C-7749990FC9D3}" destId="{6F525176-55AF-42A0-823E-E65D4F3F3993}" srcOrd="11" destOrd="0" presId="urn:microsoft.com/office/officeart/2009/3/layout/PieProcess"/>
    <dgm:cxn modelId="{0B5BA5AF-B501-454C-969B-49ECB130842F}" type="presParOf" srcId="{13B09BEA-A256-46EF-925C-7749990FC9D3}" destId="{20F1ED17-09CA-47BA-A50D-4DAEB668588E}" srcOrd="12" destOrd="0" presId="urn:microsoft.com/office/officeart/2009/3/layout/PieProcess"/>
    <dgm:cxn modelId="{FF044666-0A21-47B7-865E-FE7DEB88C2A4}" type="presParOf" srcId="{20F1ED17-09CA-47BA-A50D-4DAEB668588E}" destId="{601664B2-4445-428F-A57C-C280579236D9}" srcOrd="0" destOrd="0" presId="urn:microsoft.com/office/officeart/2009/3/layout/PieProcess"/>
    <dgm:cxn modelId="{1CBA1E7A-0BA7-48AD-B2A6-94A07354FC0A}" type="presParOf" srcId="{20F1ED17-09CA-47BA-A50D-4DAEB668588E}" destId="{6CA109A8-19A8-46CF-8986-6B330E8315AF}" srcOrd="1" destOrd="0" presId="urn:microsoft.com/office/officeart/2009/3/layout/PieProcess"/>
    <dgm:cxn modelId="{E6511FC3-6DA5-4868-919E-393131EDD14C}" type="presParOf" srcId="{20F1ED17-09CA-47BA-A50D-4DAEB668588E}" destId="{8B86128E-BDB4-4403-B45A-F8DAA2764BFB}" srcOrd="2" destOrd="0" presId="urn:microsoft.com/office/officeart/2009/3/layout/PieProcess"/>
    <dgm:cxn modelId="{1525176B-F924-4160-ACA1-4D50891F0F83}" type="presParOf" srcId="{13B09BEA-A256-46EF-925C-7749990FC9D3}" destId="{ECBD9479-0A95-4347-AE5B-DB31C60136B7}" srcOrd="13" destOrd="0" presId="urn:microsoft.com/office/officeart/2009/3/layout/PieProcess"/>
    <dgm:cxn modelId="{EF142A36-596D-4A63-8057-A0466F250B3D}" type="presParOf" srcId="{13B09BEA-A256-46EF-925C-7749990FC9D3}" destId="{6DCFD641-7B8D-4093-94CB-6CBE49774EE8}" srcOrd="14" destOrd="0" presId="urn:microsoft.com/office/officeart/2009/3/layout/PieProcess"/>
    <dgm:cxn modelId="{740158BB-7D61-4C55-A801-E795E45ACDB5}" type="presParOf" srcId="{6DCFD641-7B8D-4093-94CB-6CBE49774EE8}" destId="{D8994091-A2C3-466A-922B-32A48FB38017}" srcOrd="0" destOrd="0" presId="urn:microsoft.com/office/officeart/2009/3/layout/PieProcess"/>
    <dgm:cxn modelId="{6696EB54-2EC1-49A0-92ED-8EC2DD53CC64}" type="presParOf" srcId="{13B09BEA-A256-46EF-925C-7749990FC9D3}" destId="{0ABF5AB1-E340-40E3-9BED-9220E5216554}" srcOrd="15" destOrd="0" presId="urn:microsoft.com/office/officeart/2009/3/layout/PieProcess"/>
    <dgm:cxn modelId="{DA308020-3AFA-43B0-BB8F-981310302FE3}" type="presParOf" srcId="{13B09BEA-A256-46EF-925C-7749990FC9D3}" destId="{569DDF1C-1864-44D5-8421-1E42CF237653}" srcOrd="16" destOrd="0" presId="urn:microsoft.com/office/officeart/2009/3/layout/PieProcess"/>
    <dgm:cxn modelId="{0E796E9A-0070-4726-AFE6-39BB15A7A9AA}" type="presParOf" srcId="{569DDF1C-1864-44D5-8421-1E42CF237653}" destId="{428F02F4-DEAE-4896-87BE-A0A3636D9926}" srcOrd="0" destOrd="0" presId="urn:microsoft.com/office/officeart/2009/3/layout/PieProcess"/>
    <dgm:cxn modelId="{048DB5E2-169A-4158-AA40-A3CFAB155B86}" type="presParOf" srcId="{569DDF1C-1864-44D5-8421-1E42CF237653}" destId="{D8B28237-2A4D-47EB-B62E-E38BD0621355}" srcOrd="1" destOrd="0" presId="urn:microsoft.com/office/officeart/2009/3/layout/PieProcess"/>
    <dgm:cxn modelId="{D33A1F41-BE20-4033-8298-14B776827764}" type="presParOf" srcId="{569DDF1C-1864-44D5-8421-1E42CF237653}" destId="{864A7B8A-803B-4899-9CDD-A7D74E68AB7D}" srcOrd="2" destOrd="0" presId="urn:microsoft.com/office/officeart/2009/3/layout/PieProcess"/>
    <dgm:cxn modelId="{C45055FD-4622-4960-8F7C-F42D92C2E60D}" type="presParOf" srcId="{13B09BEA-A256-46EF-925C-7749990FC9D3}" destId="{AD76AC39-0D23-4C10-AD98-66EB8908BAD3}" srcOrd="17" destOrd="0" presId="urn:microsoft.com/office/officeart/2009/3/layout/PieProcess"/>
    <dgm:cxn modelId="{DFE4C063-7796-47FD-A8B8-07595208D351}" type="presParOf" srcId="{13B09BEA-A256-46EF-925C-7749990FC9D3}" destId="{9A097E9A-9C8B-4644-B5CA-C5312CFC9B71}" srcOrd="18" destOrd="0" presId="urn:microsoft.com/office/officeart/2009/3/layout/PieProcess"/>
    <dgm:cxn modelId="{A5E25F16-06D7-4E91-8DF5-7546FFBB7F50}" type="presParOf" srcId="{9A097E9A-9C8B-4644-B5CA-C5312CFC9B71}" destId="{AD3EC8A9-1A33-453D-8D8C-AD4710B28BB9}" srcOrd="0" destOrd="0" presId="urn:microsoft.com/office/officeart/2009/3/layout/Pi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3F185D4-730C-418C-8CDD-A9D943F9F1AD}" type="doc">
      <dgm:prSet loTypeId="urn:microsoft.com/office/officeart/2005/8/layout/hierarchy4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pt-BR"/>
        </a:p>
      </dgm:t>
    </dgm:pt>
    <dgm:pt modelId="{C98F3FA1-2BB6-42A3-A6E2-0D4F53F26D92}">
      <dgm:prSet phldrT="[Texto]" custT="1"/>
      <dgm:spPr/>
      <dgm:t>
        <a:bodyPr spcFirstLastPara="0" vert="horz" wrap="square" lIns="104400" tIns="104400" rIns="104400" bIns="104400" numCol="1" spcCol="1270" anchor="ctr" anchorCtr="0"/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>
              <a:latin typeface="Calibri" panose="020F0502020204030204"/>
              <a:ea typeface="+mn-ea"/>
              <a:cs typeface="+mn-cs"/>
            </a:rPr>
            <a:t>Visão</a:t>
          </a:r>
          <a:endParaRPr lang="pt-BR" sz="2600" kern="1200" dirty="0">
            <a:latin typeface="Calibri" panose="020F0502020204030204"/>
            <a:ea typeface="+mn-ea"/>
            <a:cs typeface="+mn-cs"/>
          </a:endParaRPr>
        </a:p>
      </dgm:t>
    </dgm:pt>
    <dgm:pt modelId="{4B9E141F-C926-459E-87B8-E27291D2E203}" type="parTrans" cxnId="{892A1EB5-E6BF-46B3-8437-FD6C79409C3E}">
      <dgm:prSet/>
      <dgm:spPr/>
      <dgm:t>
        <a:bodyPr/>
        <a:lstStyle/>
        <a:p>
          <a:endParaRPr lang="pt-BR"/>
        </a:p>
      </dgm:t>
    </dgm:pt>
    <dgm:pt modelId="{96F79677-07EC-4AE4-AC32-908683CC6DD7}" type="sibTrans" cxnId="{892A1EB5-E6BF-46B3-8437-FD6C79409C3E}">
      <dgm:prSet/>
      <dgm:spPr/>
      <dgm:t>
        <a:bodyPr/>
        <a:lstStyle/>
        <a:p>
          <a:endParaRPr lang="pt-BR"/>
        </a:p>
      </dgm:t>
    </dgm:pt>
    <dgm:pt modelId="{3C6A1CB9-921C-44EA-9246-F11DA6D31C8B}">
      <dgm:prSet phldrT="[Texto]" custT="1"/>
      <dgm:spPr/>
      <dgm:t>
        <a:bodyPr/>
        <a:lstStyle/>
        <a:p>
          <a:r>
            <a:rPr lang="pt-BR" sz="1800" dirty="0"/>
            <a:t>Ser reconhecida pelo cidadão como indutora de uma Administração Pública </a:t>
          </a:r>
          <a:r>
            <a:rPr lang="pt-BR" sz="1800" dirty="0">
              <a:solidFill>
                <a:srgbClr val="FF0000"/>
              </a:solidFill>
            </a:rPr>
            <a:t>100% íntegra</a:t>
          </a:r>
          <a:r>
            <a:rPr lang="pt-BR" sz="1800" dirty="0"/>
            <a:t>, participativa, transparente, eficiente e eficaz.</a:t>
          </a:r>
        </a:p>
      </dgm:t>
    </dgm:pt>
    <dgm:pt modelId="{20E3C2FD-6A88-4453-AD49-EB56F1B6A67B}" type="parTrans" cxnId="{499A0F1D-083D-4A7C-AB0B-3AF87F96C7FF}">
      <dgm:prSet/>
      <dgm:spPr/>
      <dgm:t>
        <a:bodyPr/>
        <a:lstStyle/>
        <a:p>
          <a:endParaRPr lang="pt-BR"/>
        </a:p>
      </dgm:t>
    </dgm:pt>
    <dgm:pt modelId="{3E094B2E-0196-4719-9BE5-27557E0F72D2}" type="sibTrans" cxnId="{499A0F1D-083D-4A7C-AB0B-3AF87F96C7FF}">
      <dgm:prSet/>
      <dgm:spPr/>
      <dgm:t>
        <a:bodyPr/>
        <a:lstStyle/>
        <a:p>
          <a:endParaRPr lang="pt-BR"/>
        </a:p>
      </dgm:t>
    </dgm:pt>
    <dgm:pt modelId="{10918CA3-85F1-421F-AD2D-E6481C8B17CB}">
      <dgm:prSet phldrT="[Texto]"/>
      <dgm:spPr/>
      <dgm:t>
        <a:bodyPr/>
        <a:lstStyle/>
        <a:p>
          <a:r>
            <a:rPr lang="pt-BR" dirty="0"/>
            <a:t>Gestão Estratégica</a:t>
          </a:r>
        </a:p>
      </dgm:t>
    </dgm:pt>
    <dgm:pt modelId="{FC281135-8281-4A4C-9A4E-980B463E41EA}" type="parTrans" cxnId="{370D7789-7DF6-4716-8211-A637D633F182}">
      <dgm:prSet/>
      <dgm:spPr/>
      <dgm:t>
        <a:bodyPr/>
        <a:lstStyle/>
        <a:p>
          <a:endParaRPr lang="pt-BR"/>
        </a:p>
      </dgm:t>
    </dgm:pt>
    <dgm:pt modelId="{7F6CD134-246D-4EE9-A0A6-75400433BE03}" type="sibTrans" cxnId="{370D7789-7DF6-4716-8211-A637D633F182}">
      <dgm:prSet/>
      <dgm:spPr/>
      <dgm:t>
        <a:bodyPr/>
        <a:lstStyle/>
        <a:p>
          <a:endParaRPr lang="pt-BR"/>
        </a:p>
      </dgm:t>
    </dgm:pt>
    <dgm:pt modelId="{E3CCB41B-FBF2-47B0-AC23-16DD04BF76AC}">
      <dgm:prSet phldrT="[Texto]" custT="1"/>
      <dgm:spPr/>
      <dgm:t>
        <a:bodyPr/>
        <a:lstStyle/>
        <a:p>
          <a:r>
            <a:rPr lang="pt-BR" sz="1600" dirty="0"/>
            <a:t>Internalizar a gestão estratégica de forma sistêmica e </a:t>
          </a:r>
          <a:r>
            <a:rPr lang="pt-BR" sz="1600" dirty="0">
              <a:solidFill>
                <a:srgbClr val="FF0000"/>
              </a:solidFill>
            </a:rPr>
            <a:t>aprimorar a comunicação interna </a:t>
          </a:r>
          <a:r>
            <a:rPr lang="pt-BR" sz="1600" dirty="0"/>
            <a:t>e os </a:t>
          </a:r>
          <a:r>
            <a:rPr lang="pt-BR" sz="1600" dirty="0">
              <a:solidFill>
                <a:srgbClr val="FF0000"/>
              </a:solidFill>
            </a:rPr>
            <a:t>instrumentos de gerenciamento de riscos </a:t>
          </a:r>
          <a:r>
            <a:rPr lang="pt-BR" sz="1600" dirty="0"/>
            <a:t>e de planejamento, monitoramento e avaliação dos resultados.</a:t>
          </a:r>
        </a:p>
      </dgm:t>
    </dgm:pt>
    <dgm:pt modelId="{600D8880-B08C-4229-81BB-F0F7CEF03439}" type="parTrans" cxnId="{BF56AAA1-42D2-4F0E-AE93-FB78382C5EBC}">
      <dgm:prSet/>
      <dgm:spPr/>
      <dgm:t>
        <a:bodyPr/>
        <a:lstStyle/>
        <a:p>
          <a:endParaRPr lang="pt-BR"/>
        </a:p>
      </dgm:t>
    </dgm:pt>
    <dgm:pt modelId="{11A11DAA-CE16-4D56-928B-091A11C1EE43}" type="sibTrans" cxnId="{BF56AAA1-42D2-4F0E-AE93-FB78382C5EBC}">
      <dgm:prSet/>
      <dgm:spPr/>
      <dgm:t>
        <a:bodyPr/>
        <a:lstStyle/>
        <a:p>
          <a:endParaRPr lang="pt-BR"/>
        </a:p>
      </dgm:t>
    </dgm:pt>
    <dgm:pt modelId="{42A2BCED-1992-4089-8279-4956AE151072}">
      <dgm:prSet phldrT="[Texto]" custT="1"/>
      <dgm:spPr/>
      <dgm:t>
        <a:bodyPr spcFirstLastPara="0" vert="horz" wrap="square" lIns="104400" tIns="104400" rIns="104400" bIns="104400" numCol="1" spcCol="1270" anchor="ctr" anchorCtr="0"/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>
              <a:latin typeface="Calibri" panose="020F0502020204030204"/>
              <a:ea typeface="+mn-ea"/>
              <a:cs typeface="+mn-cs"/>
            </a:rPr>
            <a:t>Resultados</a:t>
          </a:r>
          <a:endParaRPr lang="pt-BR" sz="2600" kern="1200" dirty="0">
            <a:latin typeface="Calibri" panose="020F0502020204030204"/>
            <a:ea typeface="+mn-ea"/>
            <a:cs typeface="+mn-cs"/>
          </a:endParaRPr>
        </a:p>
      </dgm:t>
    </dgm:pt>
    <dgm:pt modelId="{1CCEA688-6A6A-4AEF-A958-BF2FC7C12457}" type="parTrans" cxnId="{461EBE84-8B6A-40D5-B144-982979BFEE99}">
      <dgm:prSet/>
      <dgm:spPr/>
      <dgm:t>
        <a:bodyPr/>
        <a:lstStyle/>
        <a:p>
          <a:endParaRPr lang="pt-BR"/>
        </a:p>
      </dgm:t>
    </dgm:pt>
    <dgm:pt modelId="{2AA04795-2B39-45A1-95FB-459AADDF3E44}" type="sibTrans" cxnId="{461EBE84-8B6A-40D5-B144-982979BFEE99}">
      <dgm:prSet/>
      <dgm:spPr/>
      <dgm:t>
        <a:bodyPr/>
        <a:lstStyle/>
        <a:p>
          <a:endParaRPr lang="pt-BR"/>
        </a:p>
      </dgm:t>
    </dgm:pt>
    <dgm:pt modelId="{B67DBAE1-5B9C-4076-94A7-84EA2D45F440}">
      <dgm:prSet phldrT="[Texto]"/>
      <dgm:spPr/>
      <dgm:t>
        <a:bodyPr/>
        <a:lstStyle/>
        <a:p>
          <a:r>
            <a:rPr lang="pt-BR" dirty="0"/>
            <a:t>Enfrentar a corrupção e </a:t>
          </a:r>
          <a:r>
            <a:rPr lang="pt-BR" dirty="0">
              <a:solidFill>
                <a:srgbClr val="FF0000"/>
              </a:solidFill>
            </a:rPr>
            <a:t>contribuir para o aumento da integridade </a:t>
          </a:r>
          <a:r>
            <a:rPr lang="pt-BR" dirty="0"/>
            <a:t>pública e privada</a:t>
          </a:r>
        </a:p>
      </dgm:t>
    </dgm:pt>
    <dgm:pt modelId="{E02BE2E6-3E10-436C-A802-B3152CBA05FF}" type="parTrans" cxnId="{1B07237F-C1AA-4C33-B6CA-F10E34E17C8E}">
      <dgm:prSet/>
      <dgm:spPr/>
      <dgm:t>
        <a:bodyPr/>
        <a:lstStyle/>
        <a:p>
          <a:endParaRPr lang="pt-BR"/>
        </a:p>
      </dgm:t>
    </dgm:pt>
    <dgm:pt modelId="{A56663CC-42F9-425F-9B30-9EFBC5A4F22B}" type="sibTrans" cxnId="{1B07237F-C1AA-4C33-B6CA-F10E34E17C8E}">
      <dgm:prSet/>
      <dgm:spPr/>
      <dgm:t>
        <a:bodyPr/>
        <a:lstStyle/>
        <a:p>
          <a:endParaRPr lang="pt-BR"/>
        </a:p>
      </dgm:t>
    </dgm:pt>
    <dgm:pt modelId="{7C533563-129F-4F93-8546-C92A0E4AF6C1}">
      <dgm:prSet phldrT="[Texto]"/>
      <dgm:spPr/>
      <dgm:t>
        <a:bodyPr/>
        <a:lstStyle/>
        <a:p>
          <a:r>
            <a:rPr lang="pt-BR" dirty="0"/>
            <a:t>Processos internos</a:t>
          </a:r>
        </a:p>
      </dgm:t>
    </dgm:pt>
    <dgm:pt modelId="{F947979F-BFCE-498A-B811-1D5F58D7B87F}" type="parTrans" cxnId="{BDFEDA1B-411D-4684-AC6D-BC9DF49D8AE9}">
      <dgm:prSet/>
      <dgm:spPr/>
      <dgm:t>
        <a:bodyPr/>
        <a:lstStyle/>
        <a:p>
          <a:endParaRPr lang="pt-BR"/>
        </a:p>
      </dgm:t>
    </dgm:pt>
    <dgm:pt modelId="{6B9B479F-664B-48E5-B747-5D65A94651CB}" type="sibTrans" cxnId="{BDFEDA1B-411D-4684-AC6D-BC9DF49D8AE9}">
      <dgm:prSet/>
      <dgm:spPr/>
      <dgm:t>
        <a:bodyPr/>
        <a:lstStyle/>
        <a:p>
          <a:endParaRPr lang="pt-BR"/>
        </a:p>
      </dgm:t>
    </dgm:pt>
    <dgm:pt modelId="{08AC813F-B406-4CEE-A2F3-1EB61030715D}">
      <dgm:prSet phldrT="[Texto]"/>
      <dgm:spPr/>
      <dgm:t>
        <a:bodyPr/>
        <a:lstStyle/>
        <a:p>
          <a:r>
            <a:rPr lang="pt-BR" dirty="0">
              <a:solidFill>
                <a:srgbClr val="FF0000"/>
              </a:solidFill>
            </a:rPr>
            <a:t>Disseminar as doutrinas de governança e gestão de riscos </a:t>
          </a:r>
          <a:r>
            <a:rPr lang="pt-BR" dirty="0"/>
            <a:t>e fortalecer as respectivas instâncias na Administração Pública.</a:t>
          </a:r>
        </a:p>
      </dgm:t>
    </dgm:pt>
    <dgm:pt modelId="{327FE5AF-7CF1-41D2-B33A-89AAD42A4D21}" type="parTrans" cxnId="{88A8DF23-85FA-4E65-ABBE-E71E618D48E3}">
      <dgm:prSet/>
      <dgm:spPr/>
      <dgm:t>
        <a:bodyPr/>
        <a:lstStyle/>
        <a:p>
          <a:endParaRPr lang="pt-BR"/>
        </a:p>
      </dgm:t>
    </dgm:pt>
    <dgm:pt modelId="{DDBB9546-0A2C-4459-ACB1-88E7EAD14753}" type="sibTrans" cxnId="{88A8DF23-85FA-4E65-ABBE-E71E618D48E3}">
      <dgm:prSet/>
      <dgm:spPr/>
      <dgm:t>
        <a:bodyPr/>
        <a:lstStyle/>
        <a:p>
          <a:endParaRPr lang="pt-BR"/>
        </a:p>
      </dgm:t>
    </dgm:pt>
    <dgm:pt modelId="{B9CD5BB0-B0B0-4158-B190-A6D30F2C23C1}">
      <dgm:prSet phldrT="[Texto]"/>
      <dgm:spPr/>
      <dgm:t>
        <a:bodyPr/>
        <a:lstStyle/>
        <a:p>
          <a:r>
            <a:rPr lang="pt-BR" dirty="0"/>
            <a:t>Valores</a:t>
          </a:r>
        </a:p>
      </dgm:t>
    </dgm:pt>
    <dgm:pt modelId="{A07BE2B4-1284-42CA-B86D-F273BA245440}" type="parTrans" cxnId="{D17F2B72-7A59-485D-8141-5B6DD1631F39}">
      <dgm:prSet/>
      <dgm:spPr/>
      <dgm:t>
        <a:bodyPr/>
        <a:lstStyle/>
        <a:p>
          <a:endParaRPr lang="pt-BR"/>
        </a:p>
      </dgm:t>
    </dgm:pt>
    <dgm:pt modelId="{191D8E1F-373A-4D55-B8CC-06518E67998E}" type="sibTrans" cxnId="{D17F2B72-7A59-485D-8141-5B6DD1631F39}">
      <dgm:prSet/>
      <dgm:spPr/>
      <dgm:t>
        <a:bodyPr/>
        <a:lstStyle/>
        <a:p>
          <a:endParaRPr lang="pt-BR"/>
        </a:p>
      </dgm:t>
    </dgm:pt>
    <dgm:pt modelId="{6FDF8FB1-7E70-46B7-AD73-B160A46B43C5}">
      <dgm:prSet phldrT="[Texto]"/>
      <dgm:spPr/>
      <dgm:t>
        <a:bodyPr/>
        <a:lstStyle/>
        <a:p>
          <a:r>
            <a:rPr lang="pt-BR" dirty="0">
              <a:solidFill>
                <a:srgbClr val="00B0F0"/>
              </a:solidFill>
            </a:rPr>
            <a:t>Ética</a:t>
          </a:r>
        </a:p>
        <a:p>
          <a:r>
            <a:rPr lang="pt-BR" dirty="0">
              <a:solidFill>
                <a:srgbClr val="00B0F0"/>
              </a:solidFill>
            </a:rPr>
            <a:t>Idoneidade</a:t>
          </a:r>
        </a:p>
        <a:p>
          <a:r>
            <a:rPr lang="pt-BR" dirty="0">
              <a:solidFill>
                <a:srgbClr val="00B0F0"/>
              </a:solidFill>
            </a:rPr>
            <a:t>Transparência</a:t>
          </a:r>
        </a:p>
        <a:p>
          <a:r>
            <a:rPr lang="pt-BR" dirty="0">
              <a:solidFill>
                <a:srgbClr val="00B0F0"/>
              </a:solidFill>
            </a:rPr>
            <a:t> Foco do Cidadão </a:t>
          </a:r>
        </a:p>
        <a:p>
          <a:r>
            <a:rPr lang="pt-BR" dirty="0">
              <a:solidFill>
                <a:srgbClr val="00B0F0"/>
              </a:solidFill>
            </a:rPr>
            <a:t>Imparcialidade</a:t>
          </a:r>
        </a:p>
        <a:p>
          <a:r>
            <a:rPr lang="pt-BR" dirty="0">
              <a:solidFill>
                <a:srgbClr val="00B0F0"/>
              </a:solidFill>
            </a:rPr>
            <a:t>Excelência</a:t>
          </a:r>
        </a:p>
      </dgm:t>
    </dgm:pt>
    <dgm:pt modelId="{597DD58F-A1AF-480D-AFE3-329EAAE86C6A}" type="parTrans" cxnId="{6B84FEE0-D2B5-4EF1-B5F7-7F612894B808}">
      <dgm:prSet/>
      <dgm:spPr/>
      <dgm:t>
        <a:bodyPr/>
        <a:lstStyle/>
        <a:p>
          <a:endParaRPr lang="pt-BR"/>
        </a:p>
      </dgm:t>
    </dgm:pt>
    <dgm:pt modelId="{196CA06A-3072-410E-91B7-D5D5B122C45E}" type="sibTrans" cxnId="{6B84FEE0-D2B5-4EF1-B5F7-7F612894B808}">
      <dgm:prSet/>
      <dgm:spPr/>
      <dgm:t>
        <a:bodyPr/>
        <a:lstStyle/>
        <a:p>
          <a:endParaRPr lang="pt-BR"/>
        </a:p>
      </dgm:t>
    </dgm:pt>
    <dgm:pt modelId="{5A99D431-7874-4B1B-937C-73C93E28351E}" type="pres">
      <dgm:prSet presAssocID="{23F185D4-730C-418C-8CDD-A9D943F9F1A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BF16317-08A0-4CD8-A6B4-0304BC962145}" type="pres">
      <dgm:prSet presAssocID="{C98F3FA1-2BB6-42A3-A6E2-0D4F53F26D92}" presName="vertOne" presStyleCnt="0"/>
      <dgm:spPr/>
    </dgm:pt>
    <dgm:pt modelId="{4B5DF2C7-25D9-4EDD-AB0B-91560B1FD8BE}" type="pres">
      <dgm:prSet presAssocID="{C98F3FA1-2BB6-42A3-A6E2-0D4F53F26D92}" presName="txOne" presStyleLbl="node0" presStyleIdx="0" presStyleCnt="5" custScaleX="102462" custScaleY="48514">
        <dgm:presLayoutVars>
          <dgm:chPref val="3"/>
        </dgm:presLayoutVars>
      </dgm:prSet>
      <dgm:spPr>
        <a:xfrm>
          <a:off x="1849" y="1759"/>
          <a:ext cx="1803796" cy="1348694"/>
        </a:xfrm>
        <a:prstGeom prst="roundRect">
          <a:avLst>
            <a:gd name="adj" fmla="val 10000"/>
          </a:avLst>
        </a:prstGeom>
      </dgm:spPr>
    </dgm:pt>
    <dgm:pt modelId="{1E5E64F0-3CBA-4222-BBE9-F27DDD50DACE}" type="pres">
      <dgm:prSet presAssocID="{C98F3FA1-2BB6-42A3-A6E2-0D4F53F26D92}" presName="parTransOne" presStyleCnt="0"/>
      <dgm:spPr/>
    </dgm:pt>
    <dgm:pt modelId="{1E88E086-1018-46EA-B532-4D041E95E1C4}" type="pres">
      <dgm:prSet presAssocID="{C98F3FA1-2BB6-42A3-A6E2-0D4F53F26D92}" presName="horzOne" presStyleCnt="0"/>
      <dgm:spPr/>
    </dgm:pt>
    <dgm:pt modelId="{2EBA7717-5C6A-4021-9423-D32D6A9D74BF}" type="pres">
      <dgm:prSet presAssocID="{3C6A1CB9-921C-44EA-9246-F11DA6D31C8B}" presName="vertTwo" presStyleCnt="0"/>
      <dgm:spPr/>
    </dgm:pt>
    <dgm:pt modelId="{1D6F9AB7-8574-45F6-8961-5F297C95900B}" type="pres">
      <dgm:prSet presAssocID="{3C6A1CB9-921C-44EA-9246-F11DA6D31C8B}" presName="txTwo" presStyleLbl="node2" presStyleIdx="0" presStyleCnt="5">
        <dgm:presLayoutVars>
          <dgm:chPref val="3"/>
        </dgm:presLayoutVars>
      </dgm:prSet>
      <dgm:spPr/>
    </dgm:pt>
    <dgm:pt modelId="{FFEC684F-05F0-4236-B842-656CF93302D5}" type="pres">
      <dgm:prSet presAssocID="{3C6A1CB9-921C-44EA-9246-F11DA6D31C8B}" presName="horzTwo" presStyleCnt="0"/>
      <dgm:spPr/>
    </dgm:pt>
    <dgm:pt modelId="{84F0BE05-0F1E-49F0-9E91-3715BB6CB829}" type="pres">
      <dgm:prSet presAssocID="{96F79677-07EC-4AE4-AC32-908683CC6DD7}" presName="sibSpaceOne" presStyleCnt="0"/>
      <dgm:spPr/>
    </dgm:pt>
    <dgm:pt modelId="{8B2E95FE-214B-4D4C-9C7E-86F56EF5E261}" type="pres">
      <dgm:prSet presAssocID="{10918CA3-85F1-421F-AD2D-E6481C8B17CB}" presName="vertOne" presStyleCnt="0"/>
      <dgm:spPr/>
    </dgm:pt>
    <dgm:pt modelId="{A2C4BAA4-DD2E-4F6E-BD25-B6270C9ACB5B}" type="pres">
      <dgm:prSet presAssocID="{10918CA3-85F1-421F-AD2D-E6481C8B17CB}" presName="txOne" presStyleLbl="node0" presStyleIdx="1" presStyleCnt="5" custScaleX="102122" custScaleY="48499">
        <dgm:presLayoutVars>
          <dgm:chPref val="3"/>
        </dgm:presLayoutVars>
      </dgm:prSet>
      <dgm:spPr/>
    </dgm:pt>
    <dgm:pt modelId="{DF907450-0EEE-4590-A27A-E0FDE6E89E30}" type="pres">
      <dgm:prSet presAssocID="{10918CA3-85F1-421F-AD2D-E6481C8B17CB}" presName="parTransOne" presStyleCnt="0"/>
      <dgm:spPr/>
    </dgm:pt>
    <dgm:pt modelId="{98182BA2-B474-41C6-BBB8-8CFEBDB8F99F}" type="pres">
      <dgm:prSet presAssocID="{10918CA3-85F1-421F-AD2D-E6481C8B17CB}" presName="horzOne" presStyleCnt="0"/>
      <dgm:spPr/>
    </dgm:pt>
    <dgm:pt modelId="{0D1D6A19-710B-4901-A1D0-8E9D03AFDA2B}" type="pres">
      <dgm:prSet presAssocID="{E3CCB41B-FBF2-47B0-AC23-16DD04BF76AC}" presName="vertTwo" presStyleCnt="0"/>
      <dgm:spPr/>
    </dgm:pt>
    <dgm:pt modelId="{319C6EBC-E817-4C22-8DCE-C6867C44F655}" type="pres">
      <dgm:prSet presAssocID="{E3CCB41B-FBF2-47B0-AC23-16DD04BF76AC}" presName="txTwo" presStyleLbl="node2" presStyleIdx="1" presStyleCnt="5">
        <dgm:presLayoutVars>
          <dgm:chPref val="3"/>
        </dgm:presLayoutVars>
      </dgm:prSet>
      <dgm:spPr/>
    </dgm:pt>
    <dgm:pt modelId="{ACDD30A9-3232-401B-B246-609AD77215A1}" type="pres">
      <dgm:prSet presAssocID="{E3CCB41B-FBF2-47B0-AC23-16DD04BF76AC}" presName="horzTwo" presStyleCnt="0"/>
      <dgm:spPr/>
    </dgm:pt>
    <dgm:pt modelId="{63D83B5B-6BE2-49F5-B6B4-B2FE17EBADBB}" type="pres">
      <dgm:prSet presAssocID="{7F6CD134-246D-4EE9-A0A6-75400433BE03}" presName="sibSpaceOne" presStyleCnt="0"/>
      <dgm:spPr/>
    </dgm:pt>
    <dgm:pt modelId="{B8B2C721-68A6-4029-B301-F7DB45499801}" type="pres">
      <dgm:prSet presAssocID="{42A2BCED-1992-4089-8279-4956AE151072}" presName="vertOne" presStyleCnt="0"/>
      <dgm:spPr/>
    </dgm:pt>
    <dgm:pt modelId="{E0911776-F251-43C7-8ED8-5F2AD82B126E}" type="pres">
      <dgm:prSet presAssocID="{42A2BCED-1992-4089-8279-4956AE151072}" presName="txOne" presStyleLbl="node0" presStyleIdx="2" presStyleCnt="5" custScaleX="103147" custScaleY="48491">
        <dgm:presLayoutVars>
          <dgm:chPref val="3"/>
        </dgm:presLayoutVars>
      </dgm:prSet>
      <dgm:spPr>
        <a:xfrm>
          <a:off x="4215518" y="1759"/>
          <a:ext cx="1803796" cy="2598439"/>
        </a:xfrm>
        <a:prstGeom prst="roundRect">
          <a:avLst>
            <a:gd name="adj" fmla="val 10000"/>
          </a:avLst>
        </a:prstGeom>
      </dgm:spPr>
    </dgm:pt>
    <dgm:pt modelId="{D8E4CBEF-B3F8-42B4-A50B-5AED0CFA9021}" type="pres">
      <dgm:prSet presAssocID="{42A2BCED-1992-4089-8279-4956AE151072}" presName="parTransOne" presStyleCnt="0"/>
      <dgm:spPr/>
    </dgm:pt>
    <dgm:pt modelId="{3EF35E3F-EAA0-437C-A40B-015C95ECF8C1}" type="pres">
      <dgm:prSet presAssocID="{42A2BCED-1992-4089-8279-4956AE151072}" presName="horzOne" presStyleCnt="0"/>
      <dgm:spPr/>
    </dgm:pt>
    <dgm:pt modelId="{80107052-7C53-48F7-A180-74EACB0EC184}" type="pres">
      <dgm:prSet presAssocID="{B67DBAE1-5B9C-4076-94A7-84EA2D45F440}" presName="vertTwo" presStyleCnt="0"/>
      <dgm:spPr/>
    </dgm:pt>
    <dgm:pt modelId="{FAC364C0-0C23-4A03-BE6C-B86224AAD25A}" type="pres">
      <dgm:prSet presAssocID="{B67DBAE1-5B9C-4076-94A7-84EA2D45F440}" presName="txTwo" presStyleLbl="node2" presStyleIdx="2" presStyleCnt="5">
        <dgm:presLayoutVars>
          <dgm:chPref val="3"/>
        </dgm:presLayoutVars>
      </dgm:prSet>
      <dgm:spPr/>
    </dgm:pt>
    <dgm:pt modelId="{C7AC4803-9CE3-426F-BC0A-9BB436563731}" type="pres">
      <dgm:prSet presAssocID="{B67DBAE1-5B9C-4076-94A7-84EA2D45F440}" presName="horzTwo" presStyleCnt="0"/>
      <dgm:spPr/>
    </dgm:pt>
    <dgm:pt modelId="{6BAC35F4-5503-43B3-BFA3-C26FCCFD8D27}" type="pres">
      <dgm:prSet presAssocID="{2AA04795-2B39-45A1-95FB-459AADDF3E44}" presName="sibSpaceOne" presStyleCnt="0"/>
      <dgm:spPr/>
    </dgm:pt>
    <dgm:pt modelId="{611E211A-EE4F-4C66-B55A-42F266074E59}" type="pres">
      <dgm:prSet presAssocID="{7C533563-129F-4F93-8546-C92A0E4AF6C1}" presName="vertOne" presStyleCnt="0"/>
      <dgm:spPr/>
    </dgm:pt>
    <dgm:pt modelId="{EA9E24D5-2E48-4D70-BBB8-4844DA54CC2F}" type="pres">
      <dgm:prSet presAssocID="{7C533563-129F-4F93-8546-C92A0E4AF6C1}" presName="txOne" presStyleLbl="node0" presStyleIdx="3" presStyleCnt="5" custScaleX="104428" custScaleY="48139" custLinFactNeighborX="433" custLinFactNeighborY="2805">
        <dgm:presLayoutVars>
          <dgm:chPref val="3"/>
        </dgm:presLayoutVars>
      </dgm:prSet>
      <dgm:spPr/>
    </dgm:pt>
    <dgm:pt modelId="{277B14E3-9913-4B34-BC18-A57AE77B1F84}" type="pres">
      <dgm:prSet presAssocID="{7C533563-129F-4F93-8546-C92A0E4AF6C1}" presName="parTransOne" presStyleCnt="0"/>
      <dgm:spPr/>
    </dgm:pt>
    <dgm:pt modelId="{57FA0AEA-AB0A-4ECB-A476-2DE67CBAB7CA}" type="pres">
      <dgm:prSet presAssocID="{7C533563-129F-4F93-8546-C92A0E4AF6C1}" presName="horzOne" presStyleCnt="0"/>
      <dgm:spPr/>
    </dgm:pt>
    <dgm:pt modelId="{553812A6-500B-4CC4-A937-EBADC41B013F}" type="pres">
      <dgm:prSet presAssocID="{08AC813F-B406-4CEE-A2F3-1EB61030715D}" presName="vertTwo" presStyleCnt="0"/>
      <dgm:spPr/>
    </dgm:pt>
    <dgm:pt modelId="{4C6A0475-2B60-4469-A25B-4227A7DA79E6}" type="pres">
      <dgm:prSet presAssocID="{08AC813F-B406-4CEE-A2F3-1EB61030715D}" presName="txTwo" presStyleLbl="node2" presStyleIdx="3" presStyleCnt="5">
        <dgm:presLayoutVars>
          <dgm:chPref val="3"/>
        </dgm:presLayoutVars>
      </dgm:prSet>
      <dgm:spPr/>
    </dgm:pt>
    <dgm:pt modelId="{B21C4C86-987A-4A59-86A7-D33DB2E9935B}" type="pres">
      <dgm:prSet presAssocID="{08AC813F-B406-4CEE-A2F3-1EB61030715D}" presName="horzTwo" presStyleCnt="0"/>
      <dgm:spPr/>
    </dgm:pt>
    <dgm:pt modelId="{70CDD725-3188-4664-BF12-56EB68A3A3AC}" type="pres">
      <dgm:prSet presAssocID="{6B9B479F-664B-48E5-B747-5D65A94651CB}" presName="sibSpaceOne" presStyleCnt="0"/>
      <dgm:spPr/>
    </dgm:pt>
    <dgm:pt modelId="{973CAD96-FBF5-41CC-BD9C-05FCFDB04385}" type="pres">
      <dgm:prSet presAssocID="{B9CD5BB0-B0B0-4158-B190-A6D30F2C23C1}" presName="vertOne" presStyleCnt="0"/>
      <dgm:spPr/>
    </dgm:pt>
    <dgm:pt modelId="{F1B465E8-7312-4147-AC52-64B6F64CDCF2}" type="pres">
      <dgm:prSet presAssocID="{B9CD5BB0-B0B0-4158-B190-A6D30F2C23C1}" presName="txOne" presStyleLbl="node0" presStyleIdx="4" presStyleCnt="5" custScaleX="104366" custScaleY="47998">
        <dgm:presLayoutVars>
          <dgm:chPref val="3"/>
        </dgm:presLayoutVars>
      </dgm:prSet>
      <dgm:spPr/>
    </dgm:pt>
    <dgm:pt modelId="{41824BFE-B6B3-4D29-8EE1-A80F236EDF2F}" type="pres">
      <dgm:prSet presAssocID="{B9CD5BB0-B0B0-4158-B190-A6D30F2C23C1}" presName="parTransOne" presStyleCnt="0"/>
      <dgm:spPr/>
    </dgm:pt>
    <dgm:pt modelId="{FDEF51A9-B3D5-4CDE-829B-6D13572EDCB4}" type="pres">
      <dgm:prSet presAssocID="{B9CD5BB0-B0B0-4158-B190-A6D30F2C23C1}" presName="horzOne" presStyleCnt="0"/>
      <dgm:spPr/>
    </dgm:pt>
    <dgm:pt modelId="{9F4A25C3-A1A8-4F57-B9BB-9D7FA2056BAF}" type="pres">
      <dgm:prSet presAssocID="{6FDF8FB1-7E70-46B7-AD73-B160A46B43C5}" presName="vertTwo" presStyleCnt="0"/>
      <dgm:spPr/>
    </dgm:pt>
    <dgm:pt modelId="{B8335D17-8033-4363-9406-95C7B20A8595}" type="pres">
      <dgm:prSet presAssocID="{6FDF8FB1-7E70-46B7-AD73-B160A46B43C5}" presName="txTwo" presStyleLbl="node2" presStyleIdx="4" presStyleCnt="5">
        <dgm:presLayoutVars>
          <dgm:chPref val="3"/>
        </dgm:presLayoutVars>
      </dgm:prSet>
      <dgm:spPr/>
    </dgm:pt>
    <dgm:pt modelId="{684C3749-C76C-405D-BE63-718C6285F6ED}" type="pres">
      <dgm:prSet presAssocID="{6FDF8FB1-7E70-46B7-AD73-B160A46B43C5}" presName="horzTwo" presStyleCnt="0"/>
      <dgm:spPr/>
    </dgm:pt>
  </dgm:ptLst>
  <dgm:cxnLst>
    <dgm:cxn modelId="{03B3BA05-E7D2-4F71-A791-BC1C33F522B5}" type="presOf" srcId="{C98F3FA1-2BB6-42A3-A6E2-0D4F53F26D92}" destId="{4B5DF2C7-25D9-4EDD-AB0B-91560B1FD8BE}" srcOrd="0" destOrd="0" presId="urn:microsoft.com/office/officeart/2005/8/layout/hierarchy4"/>
    <dgm:cxn modelId="{2E4ECB1A-8274-4E5D-9674-7B7FD42732DC}" type="presOf" srcId="{B9CD5BB0-B0B0-4158-B190-A6D30F2C23C1}" destId="{F1B465E8-7312-4147-AC52-64B6F64CDCF2}" srcOrd="0" destOrd="0" presId="urn:microsoft.com/office/officeart/2005/8/layout/hierarchy4"/>
    <dgm:cxn modelId="{BDFEDA1B-411D-4684-AC6D-BC9DF49D8AE9}" srcId="{23F185D4-730C-418C-8CDD-A9D943F9F1AD}" destId="{7C533563-129F-4F93-8546-C92A0E4AF6C1}" srcOrd="3" destOrd="0" parTransId="{F947979F-BFCE-498A-B811-1D5F58D7B87F}" sibTransId="{6B9B479F-664B-48E5-B747-5D65A94651CB}"/>
    <dgm:cxn modelId="{499A0F1D-083D-4A7C-AB0B-3AF87F96C7FF}" srcId="{C98F3FA1-2BB6-42A3-A6E2-0D4F53F26D92}" destId="{3C6A1CB9-921C-44EA-9246-F11DA6D31C8B}" srcOrd="0" destOrd="0" parTransId="{20E3C2FD-6A88-4453-AD49-EB56F1B6A67B}" sibTransId="{3E094B2E-0196-4719-9BE5-27557E0F72D2}"/>
    <dgm:cxn modelId="{88A8DF23-85FA-4E65-ABBE-E71E618D48E3}" srcId="{7C533563-129F-4F93-8546-C92A0E4AF6C1}" destId="{08AC813F-B406-4CEE-A2F3-1EB61030715D}" srcOrd="0" destOrd="0" parTransId="{327FE5AF-7CF1-41D2-B33A-89AAD42A4D21}" sibTransId="{DDBB9546-0A2C-4459-ACB1-88E7EAD14753}"/>
    <dgm:cxn modelId="{0608B425-7857-49A9-8F10-C2DC22472DE8}" type="presOf" srcId="{08AC813F-B406-4CEE-A2F3-1EB61030715D}" destId="{4C6A0475-2B60-4469-A25B-4227A7DA79E6}" srcOrd="0" destOrd="0" presId="urn:microsoft.com/office/officeart/2005/8/layout/hierarchy4"/>
    <dgm:cxn modelId="{7F83A849-D3BD-486F-A53C-632E62F976EF}" type="presOf" srcId="{3C6A1CB9-921C-44EA-9246-F11DA6D31C8B}" destId="{1D6F9AB7-8574-45F6-8961-5F297C95900B}" srcOrd="0" destOrd="0" presId="urn:microsoft.com/office/officeart/2005/8/layout/hierarchy4"/>
    <dgm:cxn modelId="{FA094D6D-C813-4C9D-9850-C497C615D17C}" type="presOf" srcId="{6FDF8FB1-7E70-46B7-AD73-B160A46B43C5}" destId="{B8335D17-8033-4363-9406-95C7B20A8595}" srcOrd="0" destOrd="0" presId="urn:microsoft.com/office/officeart/2005/8/layout/hierarchy4"/>
    <dgm:cxn modelId="{D17F2B72-7A59-485D-8141-5B6DD1631F39}" srcId="{23F185D4-730C-418C-8CDD-A9D943F9F1AD}" destId="{B9CD5BB0-B0B0-4158-B190-A6D30F2C23C1}" srcOrd="4" destOrd="0" parTransId="{A07BE2B4-1284-42CA-B86D-F273BA245440}" sibTransId="{191D8E1F-373A-4D55-B8CC-06518E67998E}"/>
    <dgm:cxn modelId="{1B07237F-C1AA-4C33-B6CA-F10E34E17C8E}" srcId="{42A2BCED-1992-4089-8279-4956AE151072}" destId="{B67DBAE1-5B9C-4076-94A7-84EA2D45F440}" srcOrd="0" destOrd="0" parTransId="{E02BE2E6-3E10-436C-A802-B3152CBA05FF}" sibTransId="{A56663CC-42F9-425F-9B30-9EFBC5A4F22B}"/>
    <dgm:cxn modelId="{06745F83-E24E-4898-93A8-53EA6AB6BE7A}" type="presOf" srcId="{B67DBAE1-5B9C-4076-94A7-84EA2D45F440}" destId="{FAC364C0-0C23-4A03-BE6C-B86224AAD25A}" srcOrd="0" destOrd="0" presId="urn:microsoft.com/office/officeart/2005/8/layout/hierarchy4"/>
    <dgm:cxn modelId="{461EBE84-8B6A-40D5-B144-982979BFEE99}" srcId="{23F185D4-730C-418C-8CDD-A9D943F9F1AD}" destId="{42A2BCED-1992-4089-8279-4956AE151072}" srcOrd="2" destOrd="0" parTransId="{1CCEA688-6A6A-4AEF-A958-BF2FC7C12457}" sibTransId="{2AA04795-2B39-45A1-95FB-459AADDF3E44}"/>
    <dgm:cxn modelId="{370D7789-7DF6-4716-8211-A637D633F182}" srcId="{23F185D4-730C-418C-8CDD-A9D943F9F1AD}" destId="{10918CA3-85F1-421F-AD2D-E6481C8B17CB}" srcOrd="1" destOrd="0" parTransId="{FC281135-8281-4A4C-9A4E-980B463E41EA}" sibTransId="{7F6CD134-246D-4EE9-A0A6-75400433BE03}"/>
    <dgm:cxn modelId="{BF56AAA1-42D2-4F0E-AE93-FB78382C5EBC}" srcId="{10918CA3-85F1-421F-AD2D-E6481C8B17CB}" destId="{E3CCB41B-FBF2-47B0-AC23-16DD04BF76AC}" srcOrd="0" destOrd="0" parTransId="{600D8880-B08C-4229-81BB-F0F7CEF03439}" sibTransId="{11A11DAA-CE16-4D56-928B-091A11C1EE43}"/>
    <dgm:cxn modelId="{892A1EB5-E6BF-46B3-8437-FD6C79409C3E}" srcId="{23F185D4-730C-418C-8CDD-A9D943F9F1AD}" destId="{C98F3FA1-2BB6-42A3-A6E2-0D4F53F26D92}" srcOrd="0" destOrd="0" parTransId="{4B9E141F-C926-459E-87B8-E27291D2E203}" sibTransId="{96F79677-07EC-4AE4-AC32-908683CC6DD7}"/>
    <dgm:cxn modelId="{71C84DC4-A57B-4C30-A7D0-080FC366B23F}" type="presOf" srcId="{E3CCB41B-FBF2-47B0-AC23-16DD04BF76AC}" destId="{319C6EBC-E817-4C22-8DCE-C6867C44F655}" srcOrd="0" destOrd="0" presId="urn:microsoft.com/office/officeart/2005/8/layout/hierarchy4"/>
    <dgm:cxn modelId="{6B84FEE0-D2B5-4EF1-B5F7-7F612894B808}" srcId="{B9CD5BB0-B0B0-4158-B190-A6D30F2C23C1}" destId="{6FDF8FB1-7E70-46B7-AD73-B160A46B43C5}" srcOrd="0" destOrd="0" parTransId="{597DD58F-A1AF-480D-AFE3-329EAAE86C6A}" sibTransId="{196CA06A-3072-410E-91B7-D5D5B122C45E}"/>
    <dgm:cxn modelId="{881F78E4-4070-4FF6-B4B7-FF3ACEA7AC4B}" type="presOf" srcId="{7C533563-129F-4F93-8546-C92A0E4AF6C1}" destId="{EA9E24D5-2E48-4D70-BBB8-4844DA54CC2F}" srcOrd="0" destOrd="0" presId="urn:microsoft.com/office/officeart/2005/8/layout/hierarchy4"/>
    <dgm:cxn modelId="{2085ACE7-6FD4-4D66-B838-26F704BA41E4}" type="presOf" srcId="{10918CA3-85F1-421F-AD2D-E6481C8B17CB}" destId="{A2C4BAA4-DD2E-4F6E-BD25-B6270C9ACB5B}" srcOrd="0" destOrd="0" presId="urn:microsoft.com/office/officeart/2005/8/layout/hierarchy4"/>
    <dgm:cxn modelId="{BD774EEA-3C7E-4B00-9F7B-09B8625344D0}" type="presOf" srcId="{42A2BCED-1992-4089-8279-4956AE151072}" destId="{E0911776-F251-43C7-8ED8-5F2AD82B126E}" srcOrd="0" destOrd="0" presId="urn:microsoft.com/office/officeart/2005/8/layout/hierarchy4"/>
    <dgm:cxn modelId="{4580B0ED-03FD-444C-AC07-9951052EF4B6}" type="presOf" srcId="{23F185D4-730C-418C-8CDD-A9D943F9F1AD}" destId="{5A99D431-7874-4B1B-937C-73C93E28351E}" srcOrd="0" destOrd="0" presId="urn:microsoft.com/office/officeart/2005/8/layout/hierarchy4"/>
    <dgm:cxn modelId="{09D6418A-9900-4024-9B74-09BBBDCB5B9C}" type="presParOf" srcId="{5A99D431-7874-4B1B-937C-73C93E28351E}" destId="{8BF16317-08A0-4CD8-A6B4-0304BC962145}" srcOrd="0" destOrd="0" presId="urn:microsoft.com/office/officeart/2005/8/layout/hierarchy4"/>
    <dgm:cxn modelId="{BB3102C4-0D35-4958-89F3-8333C51A14D4}" type="presParOf" srcId="{8BF16317-08A0-4CD8-A6B4-0304BC962145}" destId="{4B5DF2C7-25D9-4EDD-AB0B-91560B1FD8BE}" srcOrd="0" destOrd="0" presId="urn:microsoft.com/office/officeart/2005/8/layout/hierarchy4"/>
    <dgm:cxn modelId="{3B23CF83-A731-425B-82B1-5669081D9F33}" type="presParOf" srcId="{8BF16317-08A0-4CD8-A6B4-0304BC962145}" destId="{1E5E64F0-3CBA-4222-BBE9-F27DDD50DACE}" srcOrd="1" destOrd="0" presId="urn:microsoft.com/office/officeart/2005/8/layout/hierarchy4"/>
    <dgm:cxn modelId="{9ED8D420-AE45-4CCB-9381-EA9CA0581261}" type="presParOf" srcId="{8BF16317-08A0-4CD8-A6B4-0304BC962145}" destId="{1E88E086-1018-46EA-B532-4D041E95E1C4}" srcOrd="2" destOrd="0" presId="urn:microsoft.com/office/officeart/2005/8/layout/hierarchy4"/>
    <dgm:cxn modelId="{886146C3-7377-41F6-BD9E-6C0D958A9358}" type="presParOf" srcId="{1E88E086-1018-46EA-B532-4D041E95E1C4}" destId="{2EBA7717-5C6A-4021-9423-D32D6A9D74BF}" srcOrd="0" destOrd="0" presId="urn:microsoft.com/office/officeart/2005/8/layout/hierarchy4"/>
    <dgm:cxn modelId="{8F81858F-1BB6-4DC1-93C7-9D143082AB6F}" type="presParOf" srcId="{2EBA7717-5C6A-4021-9423-D32D6A9D74BF}" destId="{1D6F9AB7-8574-45F6-8961-5F297C95900B}" srcOrd="0" destOrd="0" presId="urn:microsoft.com/office/officeart/2005/8/layout/hierarchy4"/>
    <dgm:cxn modelId="{5B489435-D718-4E37-9E1B-FCF9B412D6C1}" type="presParOf" srcId="{2EBA7717-5C6A-4021-9423-D32D6A9D74BF}" destId="{FFEC684F-05F0-4236-B842-656CF93302D5}" srcOrd="1" destOrd="0" presId="urn:microsoft.com/office/officeart/2005/8/layout/hierarchy4"/>
    <dgm:cxn modelId="{466224E8-814A-4EC5-B572-C7C1B7A50FFB}" type="presParOf" srcId="{5A99D431-7874-4B1B-937C-73C93E28351E}" destId="{84F0BE05-0F1E-49F0-9E91-3715BB6CB829}" srcOrd="1" destOrd="0" presId="urn:microsoft.com/office/officeart/2005/8/layout/hierarchy4"/>
    <dgm:cxn modelId="{4894B8DC-992E-4B6C-B208-014DA3D750CB}" type="presParOf" srcId="{5A99D431-7874-4B1B-937C-73C93E28351E}" destId="{8B2E95FE-214B-4D4C-9C7E-86F56EF5E261}" srcOrd="2" destOrd="0" presId="urn:microsoft.com/office/officeart/2005/8/layout/hierarchy4"/>
    <dgm:cxn modelId="{27C778EA-7699-4B11-8882-80363E2F1CE5}" type="presParOf" srcId="{8B2E95FE-214B-4D4C-9C7E-86F56EF5E261}" destId="{A2C4BAA4-DD2E-4F6E-BD25-B6270C9ACB5B}" srcOrd="0" destOrd="0" presId="urn:microsoft.com/office/officeart/2005/8/layout/hierarchy4"/>
    <dgm:cxn modelId="{651B3001-CE40-463D-AF17-3BE4934CF9E5}" type="presParOf" srcId="{8B2E95FE-214B-4D4C-9C7E-86F56EF5E261}" destId="{DF907450-0EEE-4590-A27A-E0FDE6E89E30}" srcOrd="1" destOrd="0" presId="urn:microsoft.com/office/officeart/2005/8/layout/hierarchy4"/>
    <dgm:cxn modelId="{756BA861-B56F-421C-9F62-3DC358EB8AE5}" type="presParOf" srcId="{8B2E95FE-214B-4D4C-9C7E-86F56EF5E261}" destId="{98182BA2-B474-41C6-BBB8-8CFEBDB8F99F}" srcOrd="2" destOrd="0" presId="urn:microsoft.com/office/officeart/2005/8/layout/hierarchy4"/>
    <dgm:cxn modelId="{D160753A-1396-4365-93B7-244A6D374AA9}" type="presParOf" srcId="{98182BA2-B474-41C6-BBB8-8CFEBDB8F99F}" destId="{0D1D6A19-710B-4901-A1D0-8E9D03AFDA2B}" srcOrd="0" destOrd="0" presId="urn:microsoft.com/office/officeart/2005/8/layout/hierarchy4"/>
    <dgm:cxn modelId="{04E8A640-068F-474D-9F19-51AC6153E671}" type="presParOf" srcId="{0D1D6A19-710B-4901-A1D0-8E9D03AFDA2B}" destId="{319C6EBC-E817-4C22-8DCE-C6867C44F655}" srcOrd="0" destOrd="0" presId="urn:microsoft.com/office/officeart/2005/8/layout/hierarchy4"/>
    <dgm:cxn modelId="{D4C0062B-1D53-4C4B-B169-9DF46316A766}" type="presParOf" srcId="{0D1D6A19-710B-4901-A1D0-8E9D03AFDA2B}" destId="{ACDD30A9-3232-401B-B246-609AD77215A1}" srcOrd="1" destOrd="0" presId="urn:microsoft.com/office/officeart/2005/8/layout/hierarchy4"/>
    <dgm:cxn modelId="{3829FF9A-FF60-4040-82DF-F0210921E278}" type="presParOf" srcId="{5A99D431-7874-4B1B-937C-73C93E28351E}" destId="{63D83B5B-6BE2-49F5-B6B4-B2FE17EBADBB}" srcOrd="3" destOrd="0" presId="urn:microsoft.com/office/officeart/2005/8/layout/hierarchy4"/>
    <dgm:cxn modelId="{A2D57680-71B3-4119-AF18-D8FAD602504F}" type="presParOf" srcId="{5A99D431-7874-4B1B-937C-73C93E28351E}" destId="{B8B2C721-68A6-4029-B301-F7DB45499801}" srcOrd="4" destOrd="0" presId="urn:microsoft.com/office/officeart/2005/8/layout/hierarchy4"/>
    <dgm:cxn modelId="{5A2BC12B-1EA0-46DF-BCE0-8D056B529B2E}" type="presParOf" srcId="{B8B2C721-68A6-4029-B301-F7DB45499801}" destId="{E0911776-F251-43C7-8ED8-5F2AD82B126E}" srcOrd="0" destOrd="0" presId="urn:microsoft.com/office/officeart/2005/8/layout/hierarchy4"/>
    <dgm:cxn modelId="{8BD6FE4E-CF5F-4F29-B1CF-71E4168951AA}" type="presParOf" srcId="{B8B2C721-68A6-4029-B301-F7DB45499801}" destId="{D8E4CBEF-B3F8-42B4-A50B-5AED0CFA9021}" srcOrd="1" destOrd="0" presId="urn:microsoft.com/office/officeart/2005/8/layout/hierarchy4"/>
    <dgm:cxn modelId="{68A5BA77-081F-4714-9640-1801E93A00BD}" type="presParOf" srcId="{B8B2C721-68A6-4029-B301-F7DB45499801}" destId="{3EF35E3F-EAA0-437C-A40B-015C95ECF8C1}" srcOrd="2" destOrd="0" presId="urn:microsoft.com/office/officeart/2005/8/layout/hierarchy4"/>
    <dgm:cxn modelId="{1C14C723-4FA3-4C26-BCBD-AA2BF98D979D}" type="presParOf" srcId="{3EF35E3F-EAA0-437C-A40B-015C95ECF8C1}" destId="{80107052-7C53-48F7-A180-74EACB0EC184}" srcOrd="0" destOrd="0" presId="urn:microsoft.com/office/officeart/2005/8/layout/hierarchy4"/>
    <dgm:cxn modelId="{31684CEF-701D-45A8-973D-ED14F0C619ED}" type="presParOf" srcId="{80107052-7C53-48F7-A180-74EACB0EC184}" destId="{FAC364C0-0C23-4A03-BE6C-B86224AAD25A}" srcOrd="0" destOrd="0" presId="urn:microsoft.com/office/officeart/2005/8/layout/hierarchy4"/>
    <dgm:cxn modelId="{5E884155-3F1B-4A66-8B0C-C5605A2434ED}" type="presParOf" srcId="{80107052-7C53-48F7-A180-74EACB0EC184}" destId="{C7AC4803-9CE3-426F-BC0A-9BB436563731}" srcOrd="1" destOrd="0" presId="urn:microsoft.com/office/officeart/2005/8/layout/hierarchy4"/>
    <dgm:cxn modelId="{39BCFC27-6B88-4853-9647-7C0887DA7F40}" type="presParOf" srcId="{5A99D431-7874-4B1B-937C-73C93E28351E}" destId="{6BAC35F4-5503-43B3-BFA3-C26FCCFD8D27}" srcOrd="5" destOrd="0" presId="urn:microsoft.com/office/officeart/2005/8/layout/hierarchy4"/>
    <dgm:cxn modelId="{C1254332-17F3-4CE0-9635-ACE84AB7FA21}" type="presParOf" srcId="{5A99D431-7874-4B1B-937C-73C93E28351E}" destId="{611E211A-EE4F-4C66-B55A-42F266074E59}" srcOrd="6" destOrd="0" presId="urn:microsoft.com/office/officeart/2005/8/layout/hierarchy4"/>
    <dgm:cxn modelId="{20707BB0-79A5-4527-92CA-EE8E1C751E9C}" type="presParOf" srcId="{611E211A-EE4F-4C66-B55A-42F266074E59}" destId="{EA9E24D5-2E48-4D70-BBB8-4844DA54CC2F}" srcOrd="0" destOrd="0" presId="urn:microsoft.com/office/officeart/2005/8/layout/hierarchy4"/>
    <dgm:cxn modelId="{AC2D27B6-5852-4CF9-B2AA-3FCBA0E3A195}" type="presParOf" srcId="{611E211A-EE4F-4C66-B55A-42F266074E59}" destId="{277B14E3-9913-4B34-BC18-A57AE77B1F84}" srcOrd="1" destOrd="0" presId="urn:microsoft.com/office/officeart/2005/8/layout/hierarchy4"/>
    <dgm:cxn modelId="{B69457BF-6AC6-44AF-A3D1-57B625E7678D}" type="presParOf" srcId="{611E211A-EE4F-4C66-B55A-42F266074E59}" destId="{57FA0AEA-AB0A-4ECB-A476-2DE67CBAB7CA}" srcOrd="2" destOrd="0" presId="urn:microsoft.com/office/officeart/2005/8/layout/hierarchy4"/>
    <dgm:cxn modelId="{9294F7C0-6A1B-4368-8E92-E99352AF2D8E}" type="presParOf" srcId="{57FA0AEA-AB0A-4ECB-A476-2DE67CBAB7CA}" destId="{553812A6-500B-4CC4-A937-EBADC41B013F}" srcOrd="0" destOrd="0" presId="urn:microsoft.com/office/officeart/2005/8/layout/hierarchy4"/>
    <dgm:cxn modelId="{90C954C7-4241-4C67-BEFB-2321350CB8A4}" type="presParOf" srcId="{553812A6-500B-4CC4-A937-EBADC41B013F}" destId="{4C6A0475-2B60-4469-A25B-4227A7DA79E6}" srcOrd="0" destOrd="0" presId="urn:microsoft.com/office/officeart/2005/8/layout/hierarchy4"/>
    <dgm:cxn modelId="{9CD4FEBD-DC48-453E-B45D-B13F4393AC4A}" type="presParOf" srcId="{553812A6-500B-4CC4-A937-EBADC41B013F}" destId="{B21C4C86-987A-4A59-86A7-D33DB2E9935B}" srcOrd="1" destOrd="0" presId="urn:microsoft.com/office/officeart/2005/8/layout/hierarchy4"/>
    <dgm:cxn modelId="{3969C0A2-8502-4564-8746-D883738A5098}" type="presParOf" srcId="{5A99D431-7874-4B1B-937C-73C93E28351E}" destId="{70CDD725-3188-4664-BF12-56EB68A3A3AC}" srcOrd="7" destOrd="0" presId="urn:microsoft.com/office/officeart/2005/8/layout/hierarchy4"/>
    <dgm:cxn modelId="{BCDB145D-F01A-4F29-9832-78A84A97CBB2}" type="presParOf" srcId="{5A99D431-7874-4B1B-937C-73C93E28351E}" destId="{973CAD96-FBF5-41CC-BD9C-05FCFDB04385}" srcOrd="8" destOrd="0" presId="urn:microsoft.com/office/officeart/2005/8/layout/hierarchy4"/>
    <dgm:cxn modelId="{837E1F3C-2352-469A-B913-3B082C35C055}" type="presParOf" srcId="{973CAD96-FBF5-41CC-BD9C-05FCFDB04385}" destId="{F1B465E8-7312-4147-AC52-64B6F64CDCF2}" srcOrd="0" destOrd="0" presId="urn:microsoft.com/office/officeart/2005/8/layout/hierarchy4"/>
    <dgm:cxn modelId="{BD467241-55A1-4136-89FA-E1D71E79BE76}" type="presParOf" srcId="{973CAD96-FBF5-41CC-BD9C-05FCFDB04385}" destId="{41824BFE-B6B3-4D29-8EE1-A80F236EDF2F}" srcOrd="1" destOrd="0" presId="urn:microsoft.com/office/officeart/2005/8/layout/hierarchy4"/>
    <dgm:cxn modelId="{9A4BAC04-DACD-45C0-8825-C589649BDB6C}" type="presParOf" srcId="{973CAD96-FBF5-41CC-BD9C-05FCFDB04385}" destId="{FDEF51A9-B3D5-4CDE-829B-6D13572EDCB4}" srcOrd="2" destOrd="0" presId="urn:microsoft.com/office/officeart/2005/8/layout/hierarchy4"/>
    <dgm:cxn modelId="{F2ED7027-94AA-4F6A-9CB9-5F39A128F705}" type="presParOf" srcId="{FDEF51A9-B3D5-4CDE-829B-6D13572EDCB4}" destId="{9F4A25C3-A1A8-4F57-B9BB-9D7FA2056BAF}" srcOrd="0" destOrd="0" presId="urn:microsoft.com/office/officeart/2005/8/layout/hierarchy4"/>
    <dgm:cxn modelId="{1C1E2EEF-5BDB-49CB-A034-A4DE56E50697}" type="presParOf" srcId="{9F4A25C3-A1A8-4F57-B9BB-9D7FA2056BAF}" destId="{B8335D17-8033-4363-9406-95C7B20A8595}" srcOrd="0" destOrd="0" presId="urn:microsoft.com/office/officeart/2005/8/layout/hierarchy4"/>
    <dgm:cxn modelId="{5C93828E-2F0E-45DB-AD9B-CB56C5FDFE3C}" type="presParOf" srcId="{9F4A25C3-A1A8-4F57-B9BB-9D7FA2056BAF}" destId="{684C3749-C76C-405D-BE63-718C6285F6ED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280FCD9-4011-4959-9619-11A0DBBB51CE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6FC9F7E-88E0-4095-A401-80C2B8944EE0}">
      <dgm:prSet phldrT="[Texto]" phldr="1"/>
      <dgm:spPr>
        <a:noFill/>
        <a:ln>
          <a:noFill/>
        </a:ln>
      </dgm:spPr>
      <dgm:t>
        <a:bodyPr/>
        <a:lstStyle/>
        <a:p>
          <a:endParaRPr lang="pt-BR" dirty="0"/>
        </a:p>
      </dgm:t>
    </dgm:pt>
    <dgm:pt modelId="{97A285B0-A30D-4D92-AE01-A59C5D66E5C4}" type="parTrans" cxnId="{7E609876-0B51-40EA-B7B5-92FB0F74B573}">
      <dgm:prSet/>
      <dgm:spPr/>
      <dgm:t>
        <a:bodyPr/>
        <a:lstStyle/>
        <a:p>
          <a:endParaRPr lang="pt-BR"/>
        </a:p>
      </dgm:t>
    </dgm:pt>
    <dgm:pt modelId="{E88FB41E-ED1C-4832-A759-7B15DBF53070}" type="sibTrans" cxnId="{7E609876-0B51-40EA-B7B5-92FB0F74B573}">
      <dgm:prSet/>
      <dgm:spPr/>
      <dgm:t>
        <a:bodyPr/>
        <a:lstStyle/>
        <a:p>
          <a:endParaRPr lang="pt-BR"/>
        </a:p>
      </dgm:t>
    </dgm:pt>
    <dgm:pt modelId="{53D98D28-AE70-4773-B467-4BD9B4E7A2BB}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900" b="1" dirty="0"/>
            <a:t>26 Controladorias Regionais nos Estados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pt-BR" sz="900" b="1" dirty="0"/>
            <a:t>CRG-R</a:t>
          </a:r>
        </a:p>
      </dgm:t>
    </dgm:pt>
    <dgm:pt modelId="{2F58066A-D006-4F93-A485-54CB477AF7F2}" type="parTrans" cxnId="{24731F05-1CE5-4F11-A5C6-F5B187D85679}">
      <dgm:prSet/>
      <dgm:spPr/>
      <dgm:t>
        <a:bodyPr/>
        <a:lstStyle/>
        <a:p>
          <a:endParaRPr lang="pt-BR"/>
        </a:p>
      </dgm:t>
    </dgm:pt>
    <dgm:pt modelId="{FEFFE0E2-15E0-4372-A992-785754B88519}" type="sibTrans" cxnId="{24731F05-1CE5-4F11-A5C6-F5B187D85679}">
      <dgm:prSet/>
      <dgm:spPr/>
      <dgm:t>
        <a:bodyPr/>
        <a:lstStyle/>
        <a:p>
          <a:endParaRPr lang="pt-BR"/>
        </a:p>
      </dgm:t>
    </dgm:pt>
    <dgm:pt modelId="{F30809F3-E5D1-4BCB-AD0E-023B9672F5E9}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Órgãos Colegiados</a:t>
          </a:r>
        </a:p>
      </dgm:t>
    </dgm:pt>
    <dgm:pt modelId="{9C3991AB-182B-42F8-8720-76D24A748222}" type="parTrans" cxnId="{FB98EE85-93EE-421C-B45A-0C32FDF79E23}">
      <dgm:prSet/>
      <dgm:spPr/>
      <dgm:t>
        <a:bodyPr/>
        <a:lstStyle/>
        <a:p>
          <a:endParaRPr lang="pt-BR"/>
        </a:p>
      </dgm:t>
    </dgm:pt>
    <dgm:pt modelId="{C0E388A5-0CDF-4F60-9505-E4C68525550F}" type="sibTrans" cxnId="{FB98EE85-93EE-421C-B45A-0C32FDF79E23}">
      <dgm:prSet/>
      <dgm:spPr/>
      <dgm:t>
        <a:bodyPr/>
        <a:lstStyle/>
        <a:p>
          <a:endParaRPr lang="pt-BR"/>
        </a:p>
      </dgm:t>
    </dgm:pt>
    <dgm:pt modelId="{E3895263-F603-47F3-9FC5-46BC646FF6C3}" type="pres">
      <dgm:prSet presAssocID="{D280FCD9-4011-4959-9619-11A0DBBB51CE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E39D06E-7C42-46A7-949E-AA2B61AB5FE1}" type="pres">
      <dgm:prSet presAssocID="{D280FCD9-4011-4959-9619-11A0DBBB51CE}" presName="hierFlow" presStyleCnt="0"/>
      <dgm:spPr/>
    </dgm:pt>
    <dgm:pt modelId="{F64C9D0B-6720-40C8-AAA4-DF1BDC8BBF55}" type="pres">
      <dgm:prSet presAssocID="{D280FCD9-4011-4959-9619-11A0DBBB51CE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F1AC91C4-4B5F-4F8D-8830-E32624AFE859}" type="pres">
      <dgm:prSet presAssocID="{D6FC9F7E-88E0-4095-A401-80C2B8944EE0}" presName="Name14" presStyleCnt="0"/>
      <dgm:spPr/>
    </dgm:pt>
    <dgm:pt modelId="{BBEDCCDF-8738-4425-A6C4-A0BBC7F32C72}" type="pres">
      <dgm:prSet presAssocID="{D6FC9F7E-88E0-4095-A401-80C2B8944EE0}" presName="level1Shape" presStyleLbl="node0" presStyleIdx="0" presStyleCnt="1">
        <dgm:presLayoutVars>
          <dgm:chPref val="3"/>
        </dgm:presLayoutVars>
      </dgm:prSet>
      <dgm:spPr/>
    </dgm:pt>
    <dgm:pt modelId="{E212088A-8112-4219-A24F-171923B2E3A0}" type="pres">
      <dgm:prSet presAssocID="{D6FC9F7E-88E0-4095-A401-80C2B8944EE0}" presName="hierChild2" presStyleCnt="0"/>
      <dgm:spPr/>
    </dgm:pt>
    <dgm:pt modelId="{370AA241-D9B4-42D4-828A-1371896960B3}" type="pres">
      <dgm:prSet presAssocID="{2F58066A-D006-4F93-A485-54CB477AF7F2}" presName="Name19" presStyleLbl="parChTrans1D2" presStyleIdx="0" presStyleCnt="2"/>
      <dgm:spPr/>
    </dgm:pt>
    <dgm:pt modelId="{4B70FD96-1D66-4407-A250-7D4EEAC4B339}" type="pres">
      <dgm:prSet presAssocID="{53D98D28-AE70-4773-B467-4BD9B4E7A2BB}" presName="Name21" presStyleCnt="0"/>
      <dgm:spPr/>
    </dgm:pt>
    <dgm:pt modelId="{CAF3930A-EAA2-4A3D-9CC6-FCCF3ABC2885}" type="pres">
      <dgm:prSet presAssocID="{53D98D28-AE70-4773-B467-4BD9B4E7A2BB}" presName="level2Shape" presStyleLbl="node2" presStyleIdx="0" presStyleCnt="2" custScaleX="115342" custScaleY="26225" custLinFactNeighborX="-27674" custLinFactNeighborY="-11580"/>
      <dgm:spPr>
        <a:xfrm>
          <a:off x="2260405" y="1988873"/>
          <a:ext cx="2343065" cy="355157"/>
        </a:xfrm>
        <a:prstGeom prst="roundRect">
          <a:avLst>
            <a:gd name="adj" fmla="val 10000"/>
          </a:avLst>
        </a:prstGeom>
      </dgm:spPr>
    </dgm:pt>
    <dgm:pt modelId="{A63F5064-D726-4123-A235-4FEF42ABF69A}" type="pres">
      <dgm:prSet presAssocID="{53D98D28-AE70-4773-B467-4BD9B4E7A2BB}" presName="hierChild3" presStyleCnt="0"/>
      <dgm:spPr/>
    </dgm:pt>
    <dgm:pt modelId="{D897B123-E434-4C7E-AC04-99322465EBEA}" type="pres">
      <dgm:prSet presAssocID="{9C3991AB-182B-42F8-8720-76D24A748222}" presName="Name19" presStyleLbl="parChTrans1D2" presStyleIdx="1" presStyleCnt="2"/>
      <dgm:spPr/>
    </dgm:pt>
    <dgm:pt modelId="{2F34A29F-389F-4F81-B176-7183EF13EE4E}" type="pres">
      <dgm:prSet presAssocID="{F30809F3-E5D1-4BCB-AD0E-023B9672F5E9}" presName="Name21" presStyleCnt="0"/>
      <dgm:spPr/>
    </dgm:pt>
    <dgm:pt modelId="{B7507EFB-5CE7-4CF5-9456-B1795CD04342}" type="pres">
      <dgm:prSet presAssocID="{F30809F3-E5D1-4BCB-AD0E-023B9672F5E9}" presName="level2Shape" presStyleLbl="node2" presStyleIdx="1" presStyleCnt="2" custScaleX="113732" custScaleY="26752" custLinFactNeighborX="23834" custLinFactNeighborY="-11516"/>
      <dgm:spPr>
        <a:xfrm>
          <a:off x="6259229" y="1989740"/>
          <a:ext cx="2310359" cy="362294"/>
        </a:xfrm>
        <a:prstGeom prst="roundRect">
          <a:avLst>
            <a:gd name="adj" fmla="val 10000"/>
          </a:avLst>
        </a:prstGeom>
      </dgm:spPr>
    </dgm:pt>
    <dgm:pt modelId="{5897BB10-DACD-4827-B8EB-3F947F341871}" type="pres">
      <dgm:prSet presAssocID="{F30809F3-E5D1-4BCB-AD0E-023B9672F5E9}" presName="hierChild3" presStyleCnt="0"/>
      <dgm:spPr/>
    </dgm:pt>
    <dgm:pt modelId="{AE5ACA66-48DF-4D88-B8DE-9554C8781C4C}" type="pres">
      <dgm:prSet presAssocID="{D280FCD9-4011-4959-9619-11A0DBBB51CE}" presName="bgShapesFlow" presStyleCnt="0"/>
      <dgm:spPr/>
    </dgm:pt>
  </dgm:ptLst>
  <dgm:cxnLst>
    <dgm:cxn modelId="{24731F05-1CE5-4F11-A5C6-F5B187D85679}" srcId="{D6FC9F7E-88E0-4095-A401-80C2B8944EE0}" destId="{53D98D28-AE70-4773-B467-4BD9B4E7A2BB}" srcOrd="0" destOrd="0" parTransId="{2F58066A-D006-4F93-A485-54CB477AF7F2}" sibTransId="{FEFFE0E2-15E0-4372-A992-785754B88519}"/>
    <dgm:cxn modelId="{0A6C2B07-BCAA-4F7B-BDDD-E5231610D994}" type="presOf" srcId="{F30809F3-E5D1-4BCB-AD0E-023B9672F5E9}" destId="{B7507EFB-5CE7-4CF5-9456-B1795CD04342}" srcOrd="0" destOrd="0" presId="urn:microsoft.com/office/officeart/2005/8/layout/hierarchy6"/>
    <dgm:cxn modelId="{3364CA07-7F14-46D1-9572-5B7F0B371679}" type="presOf" srcId="{2F58066A-D006-4F93-A485-54CB477AF7F2}" destId="{370AA241-D9B4-42D4-828A-1371896960B3}" srcOrd="0" destOrd="0" presId="urn:microsoft.com/office/officeart/2005/8/layout/hierarchy6"/>
    <dgm:cxn modelId="{5F52EC3A-8FD3-478D-8740-161C04C80EE0}" type="presOf" srcId="{D280FCD9-4011-4959-9619-11A0DBBB51CE}" destId="{E3895263-F603-47F3-9FC5-46BC646FF6C3}" srcOrd="0" destOrd="0" presId="urn:microsoft.com/office/officeart/2005/8/layout/hierarchy6"/>
    <dgm:cxn modelId="{DCDE3276-A91E-480B-93EC-15294D2D955B}" type="presOf" srcId="{53D98D28-AE70-4773-B467-4BD9B4E7A2BB}" destId="{CAF3930A-EAA2-4A3D-9CC6-FCCF3ABC2885}" srcOrd="0" destOrd="0" presId="urn:microsoft.com/office/officeart/2005/8/layout/hierarchy6"/>
    <dgm:cxn modelId="{7E609876-0B51-40EA-B7B5-92FB0F74B573}" srcId="{D280FCD9-4011-4959-9619-11A0DBBB51CE}" destId="{D6FC9F7E-88E0-4095-A401-80C2B8944EE0}" srcOrd="0" destOrd="0" parTransId="{97A285B0-A30D-4D92-AE01-A59C5D66E5C4}" sibTransId="{E88FB41E-ED1C-4832-A759-7B15DBF53070}"/>
    <dgm:cxn modelId="{FB98EE85-93EE-421C-B45A-0C32FDF79E23}" srcId="{D6FC9F7E-88E0-4095-A401-80C2B8944EE0}" destId="{F30809F3-E5D1-4BCB-AD0E-023B9672F5E9}" srcOrd="1" destOrd="0" parTransId="{9C3991AB-182B-42F8-8720-76D24A748222}" sibTransId="{C0E388A5-0CDF-4F60-9505-E4C68525550F}"/>
    <dgm:cxn modelId="{79E68295-2F59-4B0D-B22D-CDAEE5C0A494}" type="presOf" srcId="{9C3991AB-182B-42F8-8720-76D24A748222}" destId="{D897B123-E434-4C7E-AC04-99322465EBEA}" srcOrd="0" destOrd="0" presId="urn:microsoft.com/office/officeart/2005/8/layout/hierarchy6"/>
    <dgm:cxn modelId="{868042D5-75BD-46B2-9D51-F617F94055EA}" type="presOf" srcId="{D6FC9F7E-88E0-4095-A401-80C2B8944EE0}" destId="{BBEDCCDF-8738-4425-A6C4-A0BBC7F32C72}" srcOrd="0" destOrd="0" presId="urn:microsoft.com/office/officeart/2005/8/layout/hierarchy6"/>
    <dgm:cxn modelId="{1D0AAD52-5F6D-4915-A3CC-57AD6E0E84B5}" type="presParOf" srcId="{E3895263-F603-47F3-9FC5-46BC646FF6C3}" destId="{DE39D06E-7C42-46A7-949E-AA2B61AB5FE1}" srcOrd="0" destOrd="0" presId="urn:microsoft.com/office/officeart/2005/8/layout/hierarchy6"/>
    <dgm:cxn modelId="{20192B4D-8D62-475F-8676-71DD220D129D}" type="presParOf" srcId="{DE39D06E-7C42-46A7-949E-AA2B61AB5FE1}" destId="{F64C9D0B-6720-40C8-AAA4-DF1BDC8BBF55}" srcOrd="0" destOrd="0" presId="urn:microsoft.com/office/officeart/2005/8/layout/hierarchy6"/>
    <dgm:cxn modelId="{CEDF0642-A590-4219-8785-56985217E58A}" type="presParOf" srcId="{F64C9D0B-6720-40C8-AAA4-DF1BDC8BBF55}" destId="{F1AC91C4-4B5F-4F8D-8830-E32624AFE859}" srcOrd="0" destOrd="0" presId="urn:microsoft.com/office/officeart/2005/8/layout/hierarchy6"/>
    <dgm:cxn modelId="{762E2455-E073-4D52-95FD-AF1C935E4214}" type="presParOf" srcId="{F1AC91C4-4B5F-4F8D-8830-E32624AFE859}" destId="{BBEDCCDF-8738-4425-A6C4-A0BBC7F32C72}" srcOrd="0" destOrd="0" presId="urn:microsoft.com/office/officeart/2005/8/layout/hierarchy6"/>
    <dgm:cxn modelId="{3EB22D5A-C4AF-4A29-99E4-DF34583415D1}" type="presParOf" srcId="{F1AC91C4-4B5F-4F8D-8830-E32624AFE859}" destId="{E212088A-8112-4219-A24F-171923B2E3A0}" srcOrd="1" destOrd="0" presId="urn:microsoft.com/office/officeart/2005/8/layout/hierarchy6"/>
    <dgm:cxn modelId="{ADE97D79-BFFD-41C7-8A24-D75D51DD0D98}" type="presParOf" srcId="{E212088A-8112-4219-A24F-171923B2E3A0}" destId="{370AA241-D9B4-42D4-828A-1371896960B3}" srcOrd="0" destOrd="0" presId="urn:microsoft.com/office/officeart/2005/8/layout/hierarchy6"/>
    <dgm:cxn modelId="{D0F3A533-0679-4D41-B85E-1004CDD83D81}" type="presParOf" srcId="{E212088A-8112-4219-A24F-171923B2E3A0}" destId="{4B70FD96-1D66-4407-A250-7D4EEAC4B339}" srcOrd="1" destOrd="0" presId="urn:microsoft.com/office/officeart/2005/8/layout/hierarchy6"/>
    <dgm:cxn modelId="{8A0B5B9D-9194-4143-B063-5A40B03725FC}" type="presParOf" srcId="{4B70FD96-1D66-4407-A250-7D4EEAC4B339}" destId="{CAF3930A-EAA2-4A3D-9CC6-FCCF3ABC2885}" srcOrd="0" destOrd="0" presId="urn:microsoft.com/office/officeart/2005/8/layout/hierarchy6"/>
    <dgm:cxn modelId="{4D6BF786-95D7-4D3E-9D45-93FE0006140E}" type="presParOf" srcId="{4B70FD96-1D66-4407-A250-7D4EEAC4B339}" destId="{A63F5064-D726-4123-A235-4FEF42ABF69A}" srcOrd="1" destOrd="0" presId="urn:microsoft.com/office/officeart/2005/8/layout/hierarchy6"/>
    <dgm:cxn modelId="{A931D825-F2D7-418B-A501-0A65FF3CDB7A}" type="presParOf" srcId="{E212088A-8112-4219-A24F-171923B2E3A0}" destId="{D897B123-E434-4C7E-AC04-99322465EBEA}" srcOrd="2" destOrd="0" presId="urn:microsoft.com/office/officeart/2005/8/layout/hierarchy6"/>
    <dgm:cxn modelId="{8D05F8DF-A336-44E7-9C85-53D713AD82E2}" type="presParOf" srcId="{E212088A-8112-4219-A24F-171923B2E3A0}" destId="{2F34A29F-389F-4F81-B176-7183EF13EE4E}" srcOrd="3" destOrd="0" presId="urn:microsoft.com/office/officeart/2005/8/layout/hierarchy6"/>
    <dgm:cxn modelId="{330F6852-8BA8-4075-B162-090CEDE7A196}" type="presParOf" srcId="{2F34A29F-389F-4F81-B176-7183EF13EE4E}" destId="{B7507EFB-5CE7-4CF5-9456-B1795CD04342}" srcOrd="0" destOrd="0" presId="urn:microsoft.com/office/officeart/2005/8/layout/hierarchy6"/>
    <dgm:cxn modelId="{AA4312FF-E9F9-4716-93A3-BA98BD55FC5A}" type="presParOf" srcId="{2F34A29F-389F-4F81-B176-7183EF13EE4E}" destId="{5897BB10-DACD-4827-B8EB-3F947F341871}" srcOrd="1" destOrd="0" presId="urn:microsoft.com/office/officeart/2005/8/layout/hierarchy6"/>
    <dgm:cxn modelId="{D90545D1-97BA-480A-911A-E69A99069800}" type="presParOf" srcId="{E3895263-F603-47F3-9FC5-46BC646FF6C3}" destId="{AE5ACA66-48DF-4D88-B8DE-9554C8781C4C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65298DF-371F-48D5-9F4D-3D33B1592372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E66DEB6D-D66F-422E-BB48-FA3461DE2C95}">
      <dgm:prSet phldrT="[Texto]" phldr="1"/>
      <dgm:spPr>
        <a:noFill/>
        <a:ln>
          <a:noFill/>
        </a:ln>
      </dgm:spPr>
      <dgm:t>
        <a:bodyPr/>
        <a:lstStyle/>
        <a:p>
          <a:endParaRPr lang="pt-BR" dirty="0"/>
        </a:p>
      </dgm:t>
    </dgm:pt>
    <dgm:pt modelId="{4592E299-54C5-47B4-90A4-7FC645D4D416}" type="parTrans" cxnId="{BD5B4933-4281-4C45-9CA4-5430DD6D9993}">
      <dgm:prSet/>
      <dgm:spPr/>
      <dgm:t>
        <a:bodyPr/>
        <a:lstStyle/>
        <a:p>
          <a:endParaRPr lang="pt-BR"/>
        </a:p>
      </dgm:t>
    </dgm:pt>
    <dgm:pt modelId="{5BCC80A0-8580-48DB-BFE9-1C5D4CBDF114}" type="sibTrans" cxnId="{BD5B4933-4281-4C45-9CA4-5430DD6D9993}">
      <dgm:prSet/>
      <dgm:spPr/>
      <dgm:t>
        <a:bodyPr/>
        <a:lstStyle/>
        <a:p>
          <a:endParaRPr lang="pt-BR"/>
        </a:p>
      </dgm:t>
    </dgm:pt>
    <dgm:pt modelId="{B0D4C744-F43E-461D-B072-2B22E7421F68}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Secretaria de Combate à Corrupção</a:t>
          </a:r>
        </a:p>
        <a:p>
          <a:pPr marL="0"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SCC</a:t>
          </a:r>
        </a:p>
      </dgm:t>
    </dgm:pt>
    <dgm:pt modelId="{B880141E-047E-4E91-83D8-CA463C31FF30}" type="parTrans" cxnId="{883D8D94-C871-420D-A400-194D124C3250}">
      <dgm:prSet/>
      <dgm:spPr/>
      <dgm:t>
        <a:bodyPr/>
        <a:lstStyle/>
        <a:p>
          <a:endParaRPr lang="pt-BR"/>
        </a:p>
      </dgm:t>
    </dgm:pt>
    <dgm:pt modelId="{0C939E18-6B4C-4B09-B942-AE82422DCC10}" type="sibTrans" cxnId="{883D8D94-C871-420D-A400-194D124C3250}">
      <dgm:prSet/>
      <dgm:spPr/>
      <dgm:t>
        <a:bodyPr/>
        <a:lstStyle/>
        <a:p>
          <a:endParaRPr lang="pt-BR"/>
        </a:p>
      </dgm:t>
    </dgm:pt>
    <dgm:pt modelId="{8890B876-A37C-44AB-868C-403B594C998D}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900" dirty="0"/>
            <a:t>Secretaria Federal de Controle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pt-BR" sz="900" dirty="0"/>
            <a:t>Interno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pt-BR" sz="900" dirty="0"/>
            <a:t>SFC</a:t>
          </a:r>
        </a:p>
      </dgm:t>
    </dgm:pt>
    <dgm:pt modelId="{E0548F15-9E8C-4F1E-A2C8-4ADBE68D271B}" type="parTrans" cxnId="{3E6BE522-4B44-4301-B94A-2CCA5AF7F349}">
      <dgm:prSet/>
      <dgm:spPr/>
      <dgm:t>
        <a:bodyPr/>
        <a:lstStyle/>
        <a:p>
          <a:endParaRPr lang="pt-BR"/>
        </a:p>
      </dgm:t>
    </dgm:pt>
    <dgm:pt modelId="{48CC2A1D-63C1-4A9C-819B-B14058FEB7D9}" type="sibTrans" cxnId="{3E6BE522-4B44-4301-B94A-2CCA5AF7F349}">
      <dgm:prSet/>
      <dgm:spPr/>
      <dgm:t>
        <a:bodyPr/>
        <a:lstStyle/>
        <a:p>
          <a:endParaRPr lang="pt-BR"/>
        </a:p>
      </dgm:t>
    </dgm:pt>
    <dgm:pt modelId="{F9C06BA9-6F67-4075-ADE3-D89F5AF20A33}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9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Ouvidoria-Geral</a:t>
          </a:r>
          <a:r>
            <a:rPr lang="pt-BR" sz="900" kern="1200" dirty="0"/>
            <a:t> da União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pt-BR" sz="900" kern="1200" dirty="0"/>
            <a:t>OGU</a:t>
          </a:r>
        </a:p>
      </dgm:t>
    </dgm:pt>
    <dgm:pt modelId="{D67681B3-B47A-45E7-A6EC-B434B8938CA3}" type="parTrans" cxnId="{E369332F-1B0A-436D-88E0-E24AEFF94F3C}">
      <dgm:prSet/>
      <dgm:spPr/>
      <dgm:t>
        <a:bodyPr/>
        <a:lstStyle/>
        <a:p>
          <a:endParaRPr lang="pt-BR"/>
        </a:p>
      </dgm:t>
    </dgm:pt>
    <dgm:pt modelId="{675FE99B-49A8-400C-AF9D-445440C5C58E}" type="sibTrans" cxnId="{E369332F-1B0A-436D-88E0-E24AEFF94F3C}">
      <dgm:prSet/>
      <dgm:spPr/>
      <dgm:t>
        <a:bodyPr/>
        <a:lstStyle/>
        <a:p>
          <a:endParaRPr lang="pt-BR"/>
        </a:p>
      </dgm:t>
    </dgm:pt>
    <dgm:pt modelId="{494D6FA0-BD5C-4648-8D84-A686061264CC}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900" kern="1200" dirty="0"/>
            <a:t>Secretaria de Transparência e </a:t>
          </a:r>
          <a:r>
            <a:rPr lang="pt-BR" sz="9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Prevenção</a:t>
          </a:r>
          <a:r>
            <a:rPr lang="pt-BR" sz="900" kern="1200" dirty="0"/>
            <a:t> da Corrupção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pt-BR" sz="900" kern="1200" dirty="0"/>
            <a:t>STPC</a:t>
          </a:r>
        </a:p>
      </dgm:t>
    </dgm:pt>
    <dgm:pt modelId="{97316C43-4CEB-4CA9-AF81-DBDA9BBB3D4D}" type="parTrans" cxnId="{A2FD7622-FE41-404D-B50D-F03A882341D0}">
      <dgm:prSet/>
      <dgm:spPr/>
      <dgm:t>
        <a:bodyPr/>
        <a:lstStyle/>
        <a:p>
          <a:endParaRPr lang="pt-BR"/>
        </a:p>
      </dgm:t>
    </dgm:pt>
    <dgm:pt modelId="{334791C8-FF73-4260-B5A8-2326FB746774}" type="sibTrans" cxnId="{A2FD7622-FE41-404D-B50D-F03A882341D0}">
      <dgm:prSet/>
      <dgm:spPr/>
      <dgm:t>
        <a:bodyPr/>
        <a:lstStyle/>
        <a:p>
          <a:endParaRPr lang="pt-BR"/>
        </a:p>
      </dgm:t>
    </dgm:pt>
    <dgm:pt modelId="{ED02A555-E404-4FD1-9250-6E166E72225B}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900" dirty="0"/>
            <a:t>Corregedoria-Geral da União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pt-BR" sz="900" dirty="0"/>
            <a:t>CRG</a:t>
          </a:r>
        </a:p>
      </dgm:t>
    </dgm:pt>
    <dgm:pt modelId="{9C751625-AD96-404F-9C6E-A3BAF18E84B1}" type="parTrans" cxnId="{3E364B06-5D1B-46AC-A4A7-5C7269971545}">
      <dgm:prSet/>
      <dgm:spPr/>
      <dgm:t>
        <a:bodyPr/>
        <a:lstStyle/>
        <a:p>
          <a:endParaRPr lang="pt-BR"/>
        </a:p>
      </dgm:t>
    </dgm:pt>
    <dgm:pt modelId="{D42648EC-488E-44CF-A067-CC65ECF9FBDB}" type="sibTrans" cxnId="{3E364B06-5D1B-46AC-A4A7-5C7269971545}">
      <dgm:prSet/>
      <dgm:spPr/>
      <dgm:t>
        <a:bodyPr/>
        <a:lstStyle/>
        <a:p>
          <a:endParaRPr lang="pt-BR"/>
        </a:p>
      </dgm:t>
    </dgm:pt>
    <dgm:pt modelId="{96716B8D-827E-4703-806E-B9CE919EF227}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6 Diretorias de Auditoria</a:t>
          </a:r>
        </a:p>
      </dgm:t>
    </dgm:pt>
    <dgm:pt modelId="{51E9FCE3-24FB-4ED8-8B66-BF0B564948AB}" type="parTrans" cxnId="{47FA9846-A867-4152-A779-C3A63B34EB2C}">
      <dgm:prSet/>
      <dgm:spPr/>
      <dgm:t>
        <a:bodyPr/>
        <a:lstStyle/>
        <a:p>
          <a:endParaRPr lang="pt-BR"/>
        </a:p>
      </dgm:t>
    </dgm:pt>
    <dgm:pt modelId="{9C61D7E0-008E-4422-A5B1-62D1FC13FC41}" type="sibTrans" cxnId="{47FA9846-A867-4152-A779-C3A63B34EB2C}">
      <dgm:prSet/>
      <dgm:spPr/>
      <dgm:t>
        <a:bodyPr/>
        <a:lstStyle/>
        <a:p>
          <a:endParaRPr lang="pt-BR"/>
        </a:p>
      </dgm:t>
    </dgm:pt>
    <dgm:pt modelId="{F9B43763-9312-4E84-AA35-86AB7434D8D3}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3 Diretorias Específicas</a:t>
          </a:r>
          <a:endParaRPr lang="pt-BR" sz="900" b="1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gm:t>
    </dgm:pt>
    <dgm:pt modelId="{1D56B5AD-9B08-4F42-ACA8-9C26313512A4}" type="parTrans" cxnId="{F63C6DE1-41A7-44F2-B48F-DD44A0F15809}">
      <dgm:prSet/>
      <dgm:spPr/>
      <dgm:t>
        <a:bodyPr/>
        <a:lstStyle/>
        <a:p>
          <a:endParaRPr lang="pt-BR"/>
        </a:p>
      </dgm:t>
    </dgm:pt>
    <dgm:pt modelId="{23E6F1C2-B249-4BFB-B56B-2B2449B448D4}" type="sibTrans" cxnId="{F63C6DE1-41A7-44F2-B48F-DD44A0F15809}">
      <dgm:prSet/>
      <dgm:spPr/>
      <dgm:t>
        <a:bodyPr/>
        <a:lstStyle/>
        <a:p>
          <a:endParaRPr lang="pt-BR"/>
        </a:p>
      </dgm:t>
    </dgm:pt>
    <dgm:pt modelId="{4448E860-4EBE-45F5-A34D-50FF1E59BB5C}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900" kern="1200" dirty="0"/>
            <a:t>3 Coordenações Específicas</a:t>
          </a:r>
        </a:p>
      </dgm:t>
    </dgm:pt>
    <dgm:pt modelId="{941A2F48-5F39-419E-A901-D4C2468F6EBF}" type="parTrans" cxnId="{376EC6F4-263A-40D1-9249-0321500830CA}">
      <dgm:prSet/>
      <dgm:spPr/>
      <dgm:t>
        <a:bodyPr/>
        <a:lstStyle/>
        <a:p>
          <a:endParaRPr lang="pt-BR"/>
        </a:p>
      </dgm:t>
    </dgm:pt>
    <dgm:pt modelId="{E14C2839-7202-47D2-947F-81548EB2FD9E}" type="sibTrans" cxnId="{376EC6F4-263A-40D1-9249-0321500830CA}">
      <dgm:prSet/>
      <dgm:spPr/>
      <dgm:t>
        <a:bodyPr/>
        <a:lstStyle/>
        <a:p>
          <a:endParaRPr lang="pt-BR"/>
        </a:p>
      </dgm:t>
    </dgm:pt>
    <dgm:pt modelId="{5E081DA9-03A9-4B29-AFD3-765C29E1CE33}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900" dirty="0"/>
            <a:t>Diretorias Específicas</a:t>
          </a:r>
        </a:p>
      </dgm:t>
    </dgm:pt>
    <dgm:pt modelId="{2D6B4F91-4FAA-4A82-B72E-B76A90261820}" type="parTrans" cxnId="{F59C8793-D368-4594-8F81-B727F8F9D12D}">
      <dgm:prSet/>
      <dgm:spPr>
        <a:ln w="15875">
          <a:solidFill>
            <a:schemeClr val="accent1"/>
          </a:solidFill>
        </a:ln>
      </dgm:spPr>
      <dgm:t>
        <a:bodyPr/>
        <a:lstStyle/>
        <a:p>
          <a:endParaRPr lang="pt-BR"/>
        </a:p>
      </dgm:t>
    </dgm:pt>
    <dgm:pt modelId="{D695B4B9-B30D-4C17-81CF-7B5002A82141}" type="sibTrans" cxnId="{F59C8793-D368-4594-8F81-B727F8F9D12D}">
      <dgm:prSet/>
      <dgm:spPr/>
      <dgm:t>
        <a:bodyPr/>
        <a:lstStyle/>
        <a:p>
          <a:endParaRPr lang="pt-BR"/>
        </a:p>
      </dgm:t>
    </dgm:pt>
    <dgm:pt modelId="{37AA8F69-0E4F-4091-8E86-9592F04D079D}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900" kern="1200" dirty="0"/>
            <a:t>Diretoria de Promoção de Integridade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pt-BR" sz="900" kern="1200" dirty="0"/>
            <a:t>DPI</a:t>
          </a:r>
        </a:p>
      </dgm:t>
    </dgm:pt>
    <dgm:pt modelId="{F7FB654F-A4CB-4092-998A-B1F44330AFDB}" type="parTrans" cxnId="{E36698F7-6A08-4F68-823C-98F2286B31BF}">
      <dgm:prSet/>
      <dgm:spPr/>
      <dgm:t>
        <a:bodyPr/>
        <a:lstStyle/>
        <a:p>
          <a:endParaRPr lang="pt-BR"/>
        </a:p>
      </dgm:t>
    </dgm:pt>
    <dgm:pt modelId="{A811AA08-D6F0-4D1E-B4FE-B0711C05F892}" type="sibTrans" cxnId="{E36698F7-6A08-4F68-823C-98F2286B31BF}">
      <dgm:prSet/>
      <dgm:spPr/>
      <dgm:t>
        <a:bodyPr/>
        <a:lstStyle/>
        <a:p>
          <a:endParaRPr lang="pt-BR"/>
        </a:p>
      </dgm:t>
    </dgm:pt>
    <dgm:pt modelId="{19781FF3-D191-482E-8AA0-02F17E72BF61}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900" kern="1200" dirty="0"/>
            <a:t>Diretoria de Prevenção à Corrupção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pt-BR" sz="900" kern="1200" dirty="0"/>
            <a:t>DPC</a:t>
          </a:r>
        </a:p>
      </dgm:t>
    </dgm:pt>
    <dgm:pt modelId="{C58DC079-CFD3-4441-96E3-66634DE6A0B5}" type="parTrans" cxnId="{25E68F83-98AD-4FDB-B908-0C9B565A1C73}">
      <dgm:prSet/>
      <dgm:spPr/>
      <dgm:t>
        <a:bodyPr/>
        <a:lstStyle/>
        <a:p>
          <a:endParaRPr lang="pt-BR"/>
        </a:p>
      </dgm:t>
    </dgm:pt>
    <dgm:pt modelId="{66DF24AE-65F4-4F6D-B0FC-146A683D4B59}" type="sibTrans" cxnId="{25E68F83-98AD-4FDB-B908-0C9B565A1C73}">
      <dgm:prSet/>
      <dgm:spPr/>
      <dgm:t>
        <a:bodyPr/>
        <a:lstStyle/>
        <a:p>
          <a:endParaRPr lang="pt-BR"/>
        </a:p>
      </dgm:t>
    </dgm:pt>
    <dgm:pt modelId="{8D9F6342-1107-46BC-8E6C-307BA44BF1E1}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900" kern="1200" dirty="0"/>
            <a:t>Diretoria de Transparência e Controle Social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pt-BR" sz="900" kern="1200" dirty="0"/>
            <a:t>DTC</a:t>
          </a:r>
        </a:p>
      </dgm:t>
    </dgm:pt>
    <dgm:pt modelId="{AC05D33F-75C0-4FE8-B00B-032C123202E1}" type="parTrans" cxnId="{E0166CF0-5415-471A-938C-22D9A09FFA81}">
      <dgm:prSet/>
      <dgm:spPr/>
      <dgm:t>
        <a:bodyPr/>
        <a:lstStyle/>
        <a:p>
          <a:endParaRPr lang="pt-BR"/>
        </a:p>
      </dgm:t>
    </dgm:pt>
    <dgm:pt modelId="{D46DC609-AD55-4487-B403-F6F4540F120E}" type="sibTrans" cxnId="{E0166CF0-5415-471A-938C-22D9A09FFA81}">
      <dgm:prSet/>
      <dgm:spPr/>
      <dgm:t>
        <a:bodyPr/>
        <a:lstStyle/>
        <a:p>
          <a:endParaRPr lang="pt-BR"/>
        </a:p>
      </dgm:t>
    </dgm:pt>
    <dgm:pt modelId="{69D390D3-EF08-4300-A618-B567C47FD50F}" type="pres">
      <dgm:prSet presAssocID="{465298DF-371F-48D5-9F4D-3D33B1592372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3A68481-FC33-478E-97B4-EB9846A9F634}" type="pres">
      <dgm:prSet presAssocID="{465298DF-371F-48D5-9F4D-3D33B1592372}" presName="hierFlow" presStyleCnt="0"/>
      <dgm:spPr/>
    </dgm:pt>
    <dgm:pt modelId="{0AC76E3C-C1FC-4CF3-B31A-94B285F1748B}" type="pres">
      <dgm:prSet presAssocID="{465298DF-371F-48D5-9F4D-3D33B1592372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13BCBA1F-BA63-4645-B1DE-465C946DF78F}" type="pres">
      <dgm:prSet presAssocID="{E66DEB6D-D66F-422E-BB48-FA3461DE2C95}" presName="Name14" presStyleCnt="0"/>
      <dgm:spPr/>
    </dgm:pt>
    <dgm:pt modelId="{4CB23329-F368-4795-B193-6403325634D1}" type="pres">
      <dgm:prSet presAssocID="{E66DEB6D-D66F-422E-BB48-FA3461DE2C95}" presName="level1Shape" presStyleLbl="node0" presStyleIdx="0" presStyleCnt="1" custScaleY="22202" custLinFactY="-68796" custLinFactNeighborX="-349" custLinFactNeighborY="-100000">
        <dgm:presLayoutVars>
          <dgm:chPref val="3"/>
        </dgm:presLayoutVars>
      </dgm:prSet>
      <dgm:spPr/>
    </dgm:pt>
    <dgm:pt modelId="{25098F52-4A08-49C7-BB1F-E3C2F8A6B0E5}" type="pres">
      <dgm:prSet presAssocID="{E66DEB6D-D66F-422E-BB48-FA3461DE2C95}" presName="hierChild2" presStyleCnt="0"/>
      <dgm:spPr/>
    </dgm:pt>
    <dgm:pt modelId="{F1FBEDA2-B7A1-49AA-9087-4DFF581F5D60}" type="pres">
      <dgm:prSet presAssocID="{B880141E-047E-4E91-83D8-CA463C31FF30}" presName="Name19" presStyleLbl="parChTrans1D2" presStyleIdx="0" presStyleCnt="5"/>
      <dgm:spPr/>
    </dgm:pt>
    <dgm:pt modelId="{6D200651-004E-4C2B-91B1-4DD2563EB7BB}" type="pres">
      <dgm:prSet presAssocID="{B0D4C744-F43E-461D-B072-2B22E7421F68}" presName="Name21" presStyleCnt="0"/>
      <dgm:spPr/>
    </dgm:pt>
    <dgm:pt modelId="{9FA96B55-195C-4E11-9ECE-54938769DDE3}" type="pres">
      <dgm:prSet presAssocID="{B0D4C744-F43E-461D-B072-2B22E7421F68}" presName="level2Shape" presStyleLbl="node2" presStyleIdx="0" presStyleCnt="5" custScaleX="105359" custScaleY="70771" custLinFactY="-66308" custLinFactNeighborX="1698" custLinFactNeighborY="-100000"/>
      <dgm:spPr/>
    </dgm:pt>
    <dgm:pt modelId="{0AB354F5-8ED0-4E36-91BD-C790496A29A1}" type="pres">
      <dgm:prSet presAssocID="{B0D4C744-F43E-461D-B072-2B22E7421F68}" presName="hierChild3" presStyleCnt="0"/>
      <dgm:spPr/>
    </dgm:pt>
    <dgm:pt modelId="{A3C342DC-3AE1-4077-8B2A-1320596E6C78}" type="pres">
      <dgm:prSet presAssocID="{1D56B5AD-9B08-4F42-ACA8-9C26313512A4}" presName="Name19" presStyleLbl="parChTrans1D3" presStyleIdx="0" presStyleCnt="7"/>
      <dgm:spPr/>
    </dgm:pt>
    <dgm:pt modelId="{138D0B90-0092-45BF-BDCF-A1587F86E95D}" type="pres">
      <dgm:prSet presAssocID="{F9B43763-9312-4E84-AA35-86AB7434D8D3}" presName="Name21" presStyleCnt="0"/>
      <dgm:spPr/>
    </dgm:pt>
    <dgm:pt modelId="{0EAC15EB-1855-4989-96E2-C7DAA6C0B653}" type="pres">
      <dgm:prSet presAssocID="{F9B43763-9312-4E84-AA35-86AB7434D8D3}" presName="level2Shape" presStyleLbl="node3" presStyleIdx="0" presStyleCnt="7" custScaleX="108627" custScaleY="48764" custLinFactY="-93967" custLinFactNeighborX="1541" custLinFactNeighborY="-100000"/>
      <dgm:spPr/>
    </dgm:pt>
    <dgm:pt modelId="{280F7AD1-A92B-421D-948C-9390D13EBC04}" type="pres">
      <dgm:prSet presAssocID="{F9B43763-9312-4E84-AA35-86AB7434D8D3}" presName="hierChild3" presStyleCnt="0"/>
      <dgm:spPr/>
    </dgm:pt>
    <dgm:pt modelId="{5BBDC31D-51E3-4E9C-8932-1E6F08771F12}" type="pres">
      <dgm:prSet presAssocID="{E0548F15-9E8C-4F1E-A2C8-4ADBE68D271B}" presName="Name19" presStyleLbl="parChTrans1D2" presStyleIdx="1" presStyleCnt="5"/>
      <dgm:spPr/>
    </dgm:pt>
    <dgm:pt modelId="{F233F8C4-DCCB-451C-BF9C-20D864459FA0}" type="pres">
      <dgm:prSet presAssocID="{8890B876-A37C-44AB-868C-403B594C998D}" presName="Name21" presStyleCnt="0"/>
      <dgm:spPr/>
    </dgm:pt>
    <dgm:pt modelId="{4136D644-B2EA-4198-899E-861C9C77849C}" type="pres">
      <dgm:prSet presAssocID="{8890B876-A37C-44AB-868C-403B594C998D}" presName="level2Shape" presStyleLbl="node2" presStyleIdx="1" presStyleCnt="5" custScaleX="105359" custScaleY="70702" custLinFactY="-66308" custLinFactNeighborX="-16263" custLinFactNeighborY="-100000"/>
      <dgm:spPr/>
    </dgm:pt>
    <dgm:pt modelId="{1D5CB033-191C-4D35-98EB-9B347E5869D2}" type="pres">
      <dgm:prSet presAssocID="{8890B876-A37C-44AB-868C-403B594C998D}" presName="hierChild3" presStyleCnt="0"/>
      <dgm:spPr/>
    </dgm:pt>
    <dgm:pt modelId="{F807CD2C-2AA7-4AAE-90AC-0DF0030C0870}" type="pres">
      <dgm:prSet presAssocID="{51E9FCE3-24FB-4ED8-8B66-BF0B564948AB}" presName="Name19" presStyleLbl="parChTrans1D3" presStyleIdx="1" presStyleCnt="7"/>
      <dgm:spPr/>
    </dgm:pt>
    <dgm:pt modelId="{CEBA564B-8D8A-402E-AF83-ED8D720A5401}" type="pres">
      <dgm:prSet presAssocID="{96716B8D-827E-4703-806E-B9CE919EF227}" presName="Name21" presStyleCnt="0"/>
      <dgm:spPr/>
    </dgm:pt>
    <dgm:pt modelId="{E1546C86-E42C-4222-9E6E-306FD271E075}" type="pres">
      <dgm:prSet presAssocID="{96716B8D-827E-4703-806E-B9CE919EF227}" presName="level2Shape" presStyleLbl="node3" presStyleIdx="1" presStyleCnt="7" custScaleX="108009" custScaleY="48882" custLinFactY="-90945" custLinFactNeighborX="-16562" custLinFactNeighborY="-100000"/>
      <dgm:spPr/>
    </dgm:pt>
    <dgm:pt modelId="{96507BD9-AE9C-4A90-921B-A94D7C62EDA2}" type="pres">
      <dgm:prSet presAssocID="{96716B8D-827E-4703-806E-B9CE919EF227}" presName="hierChild3" presStyleCnt="0"/>
      <dgm:spPr/>
    </dgm:pt>
    <dgm:pt modelId="{99FC6DC8-8BF3-496A-B24F-A5710AAA0114}" type="pres">
      <dgm:prSet presAssocID="{D67681B3-B47A-45E7-A6EC-B434B8938CA3}" presName="Name19" presStyleLbl="parChTrans1D2" presStyleIdx="2" presStyleCnt="5"/>
      <dgm:spPr/>
    </dgm:pt>
    <dgm:pt modelId="{7727DE2A-E9C1-49C9-B934-7A27BAE19821}" type="pres">
      <dgm:prSet presAssocID="{F9C06BA9-6F67-4075-ADE3-D89F5AF20A33}" presName="Name21" presStyleCnt="0"/>
      <dgm:spPr/>
    </dgm:pt>
    <dgm:pt modelId="{2F8E4DF7-E76E-4D30-B0BD-25D2692BFB90}" type="pres">
      <dgm:prSet presAssocID="{F9C06BA9-6F67-4075-ADE3-D89F5AF20A33}" presName="level2Shape" presStyleLbl="node2" presStyleIdx="2" presStyleCnt="5" custScaleX="105359" custScaleY="70702" custLinFactY="-66308" custLinFactNeighborX="-36036" custLinFactNeighborY="-100000"/>
      <dgm:spPr/>
    </dgm:pt>
    <dgm:pt modelId="{F5CE41B5-D742-4D8A-927A-682EA53452AF}" type="pres">
      <dgm:prSet presAssocID="{F9C06BA9-6F67-4075-ADE3-D89F5AF20A33}" presName="hierChild3" presStyleCnt="0"/>
      <dgm:spPr/>
    </dgm:pt>
    <dgm:pt modelId="{188EAF36-D33C-4AD1-8592-B6BA7229A784}" type="pres">
      <dgm:prSet presAssocID="{941A2F48-5F39-419E-A901-D4C2468F6EBF}" presName="Name19" presStyleLbl="parChTrans1D3" presStyleIdx="2" presStyleCnt="7"/>
      <dgm:spPr/>
    </dgm:pt>
    <dgm:pt modelId="{13986AAE-A026-427F-8C6D-720D0CA3005D}" type="pres">
      <dgm:prSet presAssocID="{4448E860-4EBE-45F5-A34D-50FF1E59BB5C}" presName="Name21" presStyleCnt="0"/>
      <dgm:spPr/>
    </dgm:pt>
    <dgm:pt modelId="{86BE3042-7107-4BA7-8E64-D0E50CE245B4}" type="pres">
      <dgm:prSet presAssocID="{4448E860-4EBE-45F5-A34D-50FF1E59BB5C}" presName="level2Shape" presStyleLbl="node3" presStyleIdx="2" presStyleCnt="7" custScaleX="108132" custScaleY="48604" custLinFactY="-94122" custLinFactNeighborX="-35743" custLinFactNeighborY="-100000"/>
      <dgm:spPr/>
    </dgm:pt>
    <dgm:pt modelId="{6A1A260A-790D-4A9C-B6EC-66C79CD86BE9}" type="pres">
      <dgm:prSet presAssocID="{4448E860-4EBE-45F5-A34D-50FF1E59BB5C}" presName="hierChild3" presStyleCnt="0"/>
      <dgm:spPr/>
    </dgm:pt>
    <dgm:pt modelId="{00140FAE-3D32-4CC7-AAF0-4FBCF8E46E4F}" type="pres">
      <dgm:prSet presAssocID="{9C751625-AD96-404F-9C6E-A3BAF18E84B1}" presName="Name19" presStyleLbl="parChTrans1D2" presStyleIdx="3" presStyleCnt="5"/>
      <dgm:spPr/>
    </dgm:pt>
    <dgm:pt modelId="{F4E931D0-4C05-45C8-9956-6AF208865974}" type="pres">
      <dgm:prSet presAssocID="{ED02A555-E404-4FD1-9250-6E166E72225B}" presName="Name21" presStyleCnt="0"/>
      <dgm:spPr/>
    </dgm:pt>
    <dgm:pt modelId="{D8AD4D5C-CDBC-4B77-9BB7-295CDA77051F}" type="pres">
      <dgm:prSet presAssocID="{ED02A555-E404-4FD1-9250-6E166E72225B}" presName="level2Shape" presStyleLbl="node2" presStyleIdx="3" presStyleCnt="5" custScaleX="105355" custScaleY="70702" custLinFactY="-70614" custLinFactNeighborX="5291" custLinFactNeighborY="-100000"/>
      <dgm:spPr/>
    </dgm:pt>
    <dgm:pt modelId="{6C2BB4FC-F6B4-4697-8033-25C0AE7575D4}" type="pres">
      <dgm:prSet presAssocID="{ED02A555-E404-4FD1-9250-6E166E72225B}" presName="hierChild3" presStyleCnt="0"/>
      <dgm:spPr/>
    </dgm:pt>
    <dgm:pt modelId="{0919EB95-45F5-4D00-B5BE-10E8C5FDB0C3}" type="pres">
      <dgm:prSet presAssocID="{2D6B4F91-4FAA-4A82-B72E-B76A90261820}" presName="Name19" presStyleLbl="parChTrans1D3" presStyleIdx="3" presStyleCnt="7"/>
      <dgm:spPr/>
    </dgm:pt>
    <dgm:pt modelId="{7CA93F05-D201-4719-8FED-9B7A8B6CCF57}" type="pres">
      <dgm:prSet presAssocID="{5E081DA9-03A9-4B29-AFD3-765C29E1CE33}" presName="Name21" presStyleCnt="0"/>
      <dgm:spPr/>
    </dgm:pt>
    <dgm:pt modelId="{E5CFEEF3-245B-46A6-B4DF-271BB0428488}" type="pres">
      <dgm:prSet presAssocID="{5E081DA9-03A9-4B29-AFD3-765C29E1CE33}" presName="level2Shape" presStyleLbl="node3" presStyleIdx="3" presStyleCnt="7" custScaleX="109379" custScaleY="45748" custLinFactY="-89378" custLinFactNeighborX="4932" custLinFactNeighborY="-100000"/>
      <dgm:spPr/>
    </dgm:pt>
    <dgm:pt modelId="{DEFBE15E-66E6-474B-B6F9-DDD38E14B39E}" type="pres">
      <dgm:prSet presAssocID="{5E081DA9-03A9-4B29-AFD3-765C29E1CE33}" presName="hierChild3" presStyleCnt="0"/>
      <dgm:spPr/>
    </dgm:pt>
    <dgm:pt modelId="{2DFCD2E8-9637-4615-91DB-AE0E5DC9D6D7}" type="pres">
      <dgm:prSet presAssocID="{97316C43-4CEB-4CA9-AF81-DBDA9BBB3D4D}" presName="Name19" presStyleLbl="parChTrans1D2" presStyleIdx="4" presStyleCnt="5"/>
      <dgm:spPr/>
    </dgm:pt>
    <dgm:pt modelId="{B76D26EE-4746-47FC-A9D6-617F1BE4B47F}" type="pres">
      <dgm:prSet presAssocID="{494D6FA0-BD5C-4648-8D84-A686061264CC}" presName="Name21" presStyleCnt="0"/>
      <dgm:spPr/>
    </dgm:pt>
    <dgm:pt modelId="{0EBBC63B-3BF8-450C-B357-8983E0103B8F}" type="pres">
      <dgm:prSet presAssocID="{494D6FA0-BD5C-4648-8D84-A686061264CC}" presName="level2Shape" presStyleLbl="node2" presStyleIdx="4" presStyleCnt="5" custScaleX="105359" custScaleY="70702" custLinFactY="-69488" custLinFactNeighborX="-27301" custLinFactNeighborY="-100000"/>
      <dgm:spPr/>
    </dgm:pt>
    <dgm:pt modelId="{E6FA6A99-12B0-4AD1-A0A6-BBEF3BD6ACB7}" type="pres">
      <dgm:prSet presAssocID="{494D6FA0-BD5C-4648-8D84-A686061264CC}" presName="hierChild3" presStyleCnt="0"/>
      <dgm:spPr/>
    </dgm:pt>
    <dgm:pt modelId="{EE860473-42F2-408C-952B-117328D2C801}" type="pres">
      <dgm:prSet presAssocID="{AC05D33F-75C0-4FE8-B00B-032C123202E1}" presName="Name19" presStyleLbl="parChTrans1D3" presStyleIdx="4" presStyleCnt="7"/>
      <dgm:spPr/>
    </dgm:pt>
    <dgm:pt modelId="{8DE01228-AAD8-488F-8335-A8D003D24A48}" type="pres">
      <dgm:prSet presAssocID="{8D9F6342-1107-46BC-8E6C-307BA44BF1E1}" presName="Name21" presStyleCnt="0"/>
      <dgm:spPr/>
    </dgm:pt>
    <dgm:pt modelId="{8F04F3F1-4D3C-4B83-8405-DAD432B3D389}" type="pres">
      <dgm:prSet presAssocID="{8D9F6342-1107-46BC-8E6C-307BA44BF1E1}" presName="level2Shape" presStyleLbl="node3" presStyleIdx="4" presStyleCnt="7" custScaleX="102352" custScaleY="66407" custLinFactY="-86530" custLinFactNeighborX="3738" custLinFactNeighborY="-100000"/>
      <dgm:spPr/>
    </dgm:pt>
    <dgm:pt modelId="{2A700BCC-361C-41B8-B374-77B3D23EE569}" type="pres">
      <dgm:prSet presAssocID="{8D9F6342-1107-46BC-8E6C-307BA44BF1E1}" presName="hierChild3" presStyleCnt="0"/>
      <dgm:spPr/>
    </dgm:pt>
    <dgm:pt modelId="{FBCBEB7E-899D-4116-894F-17821382C36C}" type="pres">
      <dgm:prSet presAssocID="{F7FB654F-A4CB-4092-998A-B1F44330AFDB}" presName="Name19" presStyleLbl="parChTrans1D3" presStyleIdx="5" presStyleCnt="7"/>
      <dgm:spPr/>
    </dgm:pt>
    <dgm:pt modelId="{4FFE0F7A-C55C-4385-AE19-74033ADDC513}" type="pres">
      <dgm:prSet presAssocID="{37AA8F69-0E4F-4091-8E86-9592F04D079D}" presName="Name21" presStyleCnt="0"/>
      <dgm:spPr/>
    </dgm:pt>
    <dgm:pt modelId="{D49A0842-FD03-4A70-A1E8-AE1749F0E3E6}" type="pres">
      <dgm:prSet presAssocID="{37AA8F69-0E4F-4091-8E86-9592F04D079D}" presName="level2Shape" presStyleLbl="node3" presStyleIdx="5" presStyleCnt="7" custScaleX="102583" custScaleY="66615" custLinFactY="-87774" custLinFactNeighborX="-26720" custLinFactNeighborY="-100000"/>
      <dgm:spPr/>
    </dgm:pt>
    <dgm:pt modelId="{AC3A7A4E-CF75-4646-9534-6D4F1CACB0D4}" type="pres">
      <dgm:prSet presAssocID="{37AA8F69-0E4F-4091-8E86-9592F04D079D}" presName="hierChild3" presStyleCnt="0"/>
      <dgm:spPr/>
    </dgm:pt>
    <dgm:pt modelId="{5E4E2480-730B-4CB1-88C2-DBD78726B911}" type="pres">
      <dgm:prSet presAssocID="{C58DC079-CFD3-4441-96E3-66634DE6A0B5}" presName="Name19" presStyleLbl="parChTrans1D3" presStyleIdx="6" presStyleCnt="7"/>
      <dgm:spPr/>
    </dgm:pt>
    <dgm:pt modelId="{55C6D96B-19AF-4322-9646-C2EFD75460B6}" type="pres">
      <dgm:prSet presAssocID="{19781FF3-D191-482E-8AA0-02F17E72BF61}" presName="Name21" presStyleCnt="0"/>
      <dgm:spPr/>
    </dgm:pt>
    <dgm:pt modelId="{FA1BB743-2809-4DE4-835F-B1D1C35615C0}" type="pres">
      <dgm:prSet presAssocID="{19781FF3-D191-482E-8AA0-02F17E72BF61}" presName="level2Shape" presStyleLbl="node3" presStyleIdx="6" presStyleCnt="7" custScaleX="102698" custScaleY="66615" custLinFactY="-86051" custLinFactNeighborX="-52967" custLinFactNeighborY="-100000"/>
      <dgm:spPr/>
    </dgm:pt>
    <dgm:pt modelId="{CE309A39-7BA2-4A6E-9CA4-2F4F09A8326B}" type="pres">
      <dgm:prSet presAssocID="{19781FF3-D191-482E-8AA0-02F17E72BF61}" presName="hierChild3" presStyleCnt="0"/>
      <dgm:spPr/>
    </dgm:pt>
    <dgm:pt modelId="{72156B35-5BC8-4A67-92C2-7EFD29F4FCEF}" type="pres">
      <dgm:prSet presAssocID="{465298DF-371F-48D5-9F4D-3D33B1592372}" presName="bgShapesFlow" presStyleCnt="0"/>
      <dgm:spPr/>
    </dgm:pt>
  </dgm:ptLst>
  <dgm:cxnLst>
    <dgm:cxn modelId="{3E364B06-5D1B-46AC-A4A7-5C7269971545}" srcId="{E66DEB6D-D66F-422E-BB48-FA3461DE2C95}" destId="{ED02A555-E404-4FD1-9250-6E166E72225B}" srcOrd="3" destOrd="0" parTransId="{9C751625-AD96-404F-9C6E-A3BAF18E84B1}" sibTransId="{D42648EC-488E-44CF-A067-CC65ECF9FBDB}"/>
    <dgm:cxn modelId="{C73CFF13-C16F-4ECF-81B7-02899C2359F6}" type="presOf" srcId="{37AA8F69-0E4F-4091-8E86-9592F04D079D}" destId="{D49A0842-FD03-4A70-A1E8-AE1749F0E3E6}" srcOrd="0" destOrd="0" presId="urn:microsoft.com/office/officeart/2005/8/layout/hierarchy6"/>
    <dgm:cxn modelId="{22137614-722B-410F-B3AD-696B4C78B1F4}" type="presOf" srcId="{C58DC079-CFD3-4441-96E3-66634DE6A0B5}" destId="{5E4E2480-730B-4CB1-88C2-DBD78726B911}" srcOrd="0" destOrd="0" presId="urn:microsoft.com/office/officeart/2005/8/layout/hierarchy6"/>
    <dgm:cxn modelId="{A2FD7622-FE41-404D-B50D-F03A882341D0}" srcId="{E66DEB6D-D66F-422E-BB48-FA3461DE2C95}" destId="{494D6FA0-BD5C-4648-8D84-A686061264CC}" srcOrd="4" destOrd="0" parTransId="{97316C43-4CEB-4CA9-AF81-DBDA9BBB3D4D}" sibTransId="{334791C8-FF73-4260-B5A8-2326FB746774}"/>
    <dgm:cxn modelId="{3E6BE522-4B44-4301-B94A-2CCA5AF7F349}" srcId="{E66DEB6D-D66F-422E-BB48-FA3461DE2C95}" destId="{8890B876-A37C-44AB-868C-403B594C998D}" srcOrd="1" destOrd="0" parTransId="{E0548F15-9E8C-4F1E-A2C8-4ADBE68D271B}" sibTransId="{48CC2A1D-63C1-4A9C-819B-B14058FEB7D9}"/>
    <dgm:cxn modelId="{E369332F-1B0A-436D-88E0-E24AEFF94F3C}" srcId="{E66DEB6D-D66F-422E-BB48-FA3461DE2C95}" destId="{F9C06BA9-6F67-4075-ADE3-D89F5AF20A33}" srcOrd="2" destOrd="0" parTransId="{D67681B3-B47A-45E7-A6EC-B434B8938CA3}" sibTransId="{675FE99B-49A8-400C-AF9D-445440C5C58E}"/>
    <dgm:cxn modelId="{BD5B4933-4281-4C45-9CA4-5430DD6D9993}" srcId="{465298DF-371F-48D5-9F4D-3D33B1592372}" destId="{E66DEB6D-D66F-422E-BB48-FA3461DE2C95}" srcOrd="0" destOrd="0" parTransId="{4592E299-54C5-47B4-90A4-7FC645D4D416}" sibTransId="{5BCC80A0-8580-48DB-BFE9-1C5D4CBDF114}"/>
    <dgm:cxn modelId="{C4F05D65-E83D-4C83-BE44-6B70FD1FA3D5}" type="presOf" srcId="{ED02A555-E404-4FD1-9250-6E166E72225B}" destId="{D8AD4D5C-CDBC-4B77-9BB7-295CDA77051F}" srcOrd="0" destOrd="0" presId="urn:microsoft.com/office/officeart/2005/8/layout/hierarchy6"/>
    <dgm:cxn modelId="{47FA9846-A867-4152-A779-C3A63B34EB2C}" srcId="{8890B876-A37C-44AB-868C-403B594C998D}" destId="{96716B8D-827E-4703-806E-B9CE919EF227}" srcOrd="0" destOrd="0" parTransId="{51E9FCE3-24FB-4ED8-8B66-BF0B564948AB}" sibTransId="{9C61D7E0-008E-4422-A5B1-62D1FC13FC41}"/>
    <dgm:cxn modelId="{4862C468-1BE7-456C-8FF0-468EC88C8181}" type="presOf" srcId="{97316C43-4CEB-4CA9-AF81-DBDA9BBB3D4D}" destId="{2DFCD2E8-9637-4615-91DB-AE0E5DC9D6D7}" srcOrd="0" destOrd="0" presId="urn:microsoft.com/office/officeart/2005/8/layout/hierarchy6"/>
    <dgm:cxn modelId="{5CAA5A6E-3EAF-4C26-845F-F1C6FE4DF57F}" type="presOf" srcId="{D67681B3-B47A-45E7-A6EC-B434B8938CA3}" destId="{99FC6DC8-8BF3-496A-B24F-A5710AAA0114}" srcOrd="0" destOrd="0" presId="urn:microsoft.com/office/officeart/2005/8/layout/hierarchy6"/>
    <dgm:cxn modelId="{F1325F71-88C6-4F07-864E-4ED1AA9E020B}" type="presOf" srcId="{9C751625-AD96-404F-9C6E-A3BAF18E84B1}" destId="{00140FAE-3D32-4CC7-AAF0-4FBCF8E46E4F}" srcOrd="0" destOrd="0" presId="urn:microsoft.com/office/officeart/2005/8/layout/hierarchy6"/>
    <dgm:cxn modelId="{4C5CCD51-DA65-4210-899B-6E0920D678AB}" type="presOf" srcId="{1D56B5AD-9B08-4F42-ACA8-9C26313512A4}" destId="{A3C342DC-3AE1-4077-8B2A-1320596E6C78}" srcOrd="0" destOrd="0" presId="urn:microsoft.com/office/officeart/2005/8/layout/hierarchy6"/>
    <dgm:cxn modelId="{D94F5953-C3B3-4F3E-B609-8F27065CBDCF}" type="presOf" srcId="{B880141E-047E-4E91-83D8-CA463C31FF30}" destId="{F1FBEDA2-B7A1-49AA-9087-4DFF581F5D60}" srcOrd="0" destOrd="0" presId="urn:microsoft.com/office/officeart/2005/8/layout/hierarchy6"/>
    <dgm:cxn modelId="{DE5D3D77-1CDE-41E5-9411-B779E89EB6EA}" type="presOf" srcId="{8890B876-A37C-44AB-868C-403B594C998D}" destId="{4136D644-B2EA-4198-899E-861C9C77849C}" srcOrd="0" destOrd="0" presId="urn:microsoft.com/office/officeart/2005/8/layout/hierarchy6"/>
    <dgm:cxn modelId="{EFD6CA57-0BD8-4FE8-BCB0-82FC1BF6337E}" type="presOf" srcId="{4448E860-4EBE-45F5-A34D-50FF1E59BB5C}" destId="{86BE3042-7107-4BA7-8E64-D0E50CE245B4}" srcOrd="0" destOrd="0" presId="urn:microsoft.com/office/officeart/2005/8/layout/hierarchy6"/>
    <dgm:cxn modelId="{25E68F83-98AD-4FDB-B908-0C9B565A1C73}" srcId="{494D6FA0-BD5C-4648-8D84-A686061264CC}" destId="{19781FF3-D191-482E-8AA0-02F17E72BF61}" srcOrd="2" destOrd="0" parTransId="{C58DC079-CFD3-4441-96E3-66634DE6A0B5}" sibTransId="{66DF24AE-65F4-4F6D-B0FC-146A683D4B59}"/>
    <dgm:cxn modelId="{2FD81F8F-7323-472A-A933-14FEF6E60A24}" type="presOf" srcId="{AC05D33F-75C0-4FE8-B00B-032C123202E1}" destId="{EE860473-42F2-408C-952B-117328D2C801}" srcOrd="0" destOrd="0" presId="urn:microsoft.com/office/officeart/2005/8/layout/hierarchy6"/>
    <dgm:cxn modelId="{170D6E8F-1792-4FC4-83C1-0FDF12FCFC98}" type="presOf" srcId="{2D6B4F91-4FAA-4A82-B72E-B76A90261820}" destId="{0919EB95-45F5-4D00-B5BE-10E8C5FDB0C3}" srcOrd="0" destOrd="0" presId="urn:microsoft.com/office/officeart/2005/8/layout/hierarchy6"/>
    <dgm:cxn modelId="{5E834C91-098C-4D02-A765-4AC27318AD9A}" type="presOf" srcId="{51E9FCE3-24FB-4ED8-8B66-BF0B564948AB}" destId="{F807CD2C-2AA7-4AAE-90AC-0DF0030C0870}" srcOrd="0" destOrd="0" presId="urn:microsoft.com/office/officeart/2005/8/layout/hierarchy6"/>
    <dgm:cxn modelId="{F59C8793-D368-4594-8F81-B727F8F9D12D}" srcId="{ED02A555-E404-4FD1-9250-6E166E72225B}" destId="{5E081DA9-03A9-4B29-AFD3-765C29E1CE33}" srcOrd="0" destOrd="0" parTransId="{2D6B4F91-4FAA-4A82-B72E-B76A90261820}" sibTransId="{D695B4B9-B30D-4C17-81CF-7B5002A82141}"/>
    <dgm:cxn modelId="{883D8D94-C871-420D-A400-194D124C3250}" srcId="{E66DEB6D-D66F-422E-BB48-FA3461DE2C95}" destId="{B0D4C744-F43E-461D-B072-2B22E7421F68}" srcOrd="0" destOrd="0" parTransId="{B880141E-047E-4E91-83D8-CA463C31FF30}" sibTransId="{0C939E18-6B4C-4B09-B942-AE82422DCC10}"/>
    <dgm:cxn modelId="{D65A8E9A-9CC9-49DA-AE31-AE28E98DBBF9}" type="presOf" srcId="{5E081DA9-03A9-4B29-AFD3-765C29E1CE33}" destId="{E5CFEEF3-245B-46A6-B4DF-271BB0428488}" srcOrd="0" destOrd="0" presId="urn:microsoft.com/office/officeart/2005/8/layout/hierarchy6"/>
    <dgm:cxn modelId="{5F9752A4-0FCE-4321-8443-C62CBA6D5011}" type="presOf" srcId="{F9C06BA9-6F67-4075-ADE3-D89F5AF20A33}" destId="{2F8E4DF7-E76E-4D30-B0BD-25D2692BFB90}" srcOrd="0" destOrd="0" presId="urn:microsoft.com/office/officeart/2005/8/layout/hierarchy6"/>
    <dgm:cxn modelId="{90A42CAB-2AE1-41EA-8453-9F6B83F090AA}" type="presOf" srcId="{F9B43763-9312-4E84-AA35-86AB7434D8D3}" destId="{0EAC15EB-1855-4989-96E2-C7DAA6C0B653}" srcOrd="0" destOrd="0" presId="urn:microsoft.com/office/officeart/2005/8/layout/hierarchy6"/>
    <dgm:cxn modelId="{1E7271B1-0743-421F-9AF0-89648CB4233F}" type="presOf" srcId="{494D6FA0-BD5C-4648-8D84-A686061264CC}" destId="{0EBBC63B-3BF8-450C-B357-8983E0103B8F}" srcOrd="0" destOrd="0" presId="urn:microsoft.com/office/officeart/2005/8/layout/hierarchy6"/>
    <dgm:cxn modelId="{70CBA9B2-A657-468C-A90C-829D5736246E}" type="presOf" srcId="{8D9F6342-1107-46BC-8E6C-307BA44BF1E1}" destId="{8F04F3F1-4D3C-4B83-8405-DAD432B3D389}" srcOrd="0" destOrd="0" presId="urn:microsoft.com/office/officeart/2005/8/layout/hierarchy6"/>
    <dgm:cxn modelId="{B50593B6-940A-4647-820D-F1A306157B72}" type="presOf" srcId="{F7FB654F-A4CB-4092-998A-B1F44330AFDB}" destId="{FBCBEB7E-899D-4116-894F-17821382C36C}" srcOrd="0" destOrd="0" presId="urn:microsoft.com/office/officeart/2005/8/layout/hierarchy6"/>
    <dgm:cxn modelId="{EF9054BC-725A-4BC8-B2AE-29349AC94649}" type="presOf" srcId="{465298DF-371F-48D5-9F4D-3D33B1592372}" destId="{69D390D3-EF08-4300-A618-B567C47FD50F}" srcOrd="0" destOrd="0" presId="urn:microsoft.com/office/officeart/2005/8/layout/hierarchy6"/>
    <dgm:cxn modelId="{56DA7BBE-641A-4659-8965-E48C5298C237}" type="presOf" srcId="{B0D4C744-F43E-461D-B072-2B22E7421F68}" destId="{9FA96B55-195C-4E11-9ECE-54938769DDE3}" srcOrd="0" destOrd="0" presId="urn:microsoft.com/office/officeart/2005/8/layout/hierarchy6"/>
    <dgm:cxn modelId="{58B5A0C3-E92C-4B66-B845-891DF52BE996}" type="presOf" srcId="{E66DEB6D-D66F-422E-BB48-FA3461DE2C95}" destId="{4CB23329-F368-4795-B193-6403325634D1}" srcOrd="0" destOrd="0" presId="urn:microsoft.com/office/officeart/2005/8/layout/hierarchy6"/>
    <dgm:cxn modelId="{3945F7C3-6860-45AF-9077-AEC40CF6F330}" type="presOf" srcId="{96716B8D-827E-4703-806E-B9CE919EF227}" destId="{E1546C86-E42C-4222-9E6E-306FD271E075}" srcOrd="0" destOrd="0" presId="urn:microsoft.com/office/officeart/2005/8/layout/hierarchy6"/>
    <dgm:cxn modelId="{F63C6DE1-41A7-44F2-B48F-DD44A0F15809}" srcId="{B0D4C744-F43E-461D-B072-2B22E7421F68}" destId="{F9B43763-9312-4E84-AA35-86AB7434D8D3}" srcOrd="0" destOrd="0" parTransId="{1D56B5AD-9B08-4F42-ACA8-9C26313512A4}" sibTransId="{23E6F1C2-B249-4BFB-B56B-2B2449B448D4}"/>
    <dgm:cxn modelId="{54297AE7-B0E7-4348-884C-4AC1733D5F2C}" type="presOf" srcId="{19781FF3-D191-482E-8AA0-02F17E72BF61}" destId="{FA1BB743-2809-4DE4-835F-B1D1C35615C0}" srcOrd="0" destOrd="0" presId="urn:microsoft.com/office/officeart/2005/8/layout/hierarchy6"/>
    <dgm:cxn modelId="{CE1BD5EB-44D7-475D-B754-553241A3E15A}" type="presOf" srcId="{941A2F48-5F39-419E-A901-D4C2468F6EBF}" destId="{188EAF36-D33C-4AD1-8592-B6BA7229A784}" srcOrd="0" destOrd="0" presId="urn:microsoft.com/office/officeart/2005/8/layout/hierarchy6"/>
    <dgm:cxn modelId="{848EEDED-168E-47E1-9004-DFCFBEBA3DCD}" type="presOf" srcId="{E0548F15-9E8C-4F1E-A2C8-4ADBE68D271B}" destId="{5BBDC31D-51E3-4E9C-8932-1E6F08771F12}" srcOrd="0" destOrd="0" presId="urn:microsoft.com/office/officeart/2005/8/layout/hierarchy6"/>
    <dgm:cxn modelId="{E0166CF0-5415-471A-938C-22D9A09FFA81}" srcId="{494D6FA0-BD5C-4648-8D84-A686061264CC}" destId="{8D9F6342-1107-46BC-8E6C-307BA44BF1E1}" srcOrd="0" destOrd="0" parTransId="{AC05D33F-75C0-4FE8-B00B-032C123202E1}" sibTransId="{D46DC609-AD55-4487-B403-F6F4540F120E}"/>
    <dgm:cxn modelId="{376EC6F4-263A-40D1-9249-0321500830CA}" srcId="{F9C06BA9-6F67-4075-ADE3-D89F5AF20A33}" destId="{4448E860-4EBE-45F5-A34D-50FF1E59BB5C}" srcOrd="0" destOrd="0" parTransId="{941A2F48-5F39-419E-A901-D4C2468F6EBF}" sibTransId="{E14C2839-7202-47D2-947F-81548EB2FD9E}"/>
    <dgm:cxn modelId="{E36698F7-6A08-4F68-823C-98F2286B31BF}" srcId="{494D6FA0-BD5C-4648-8D84-A686061264CC}" destId="{37AA8F69-0E4F-4091-8E86-9592F04D079D}" srcOrd="1" destOrd="0" parTransId="{F7FB654F-A4CB-4092-998A-B1F44330AFDB}" sibTransId="{A811AA08-D6F0-4D1E-B4FE-B0711C05F892}"/>
    <dgm:cxn modelId="{729DD99B-D5E2-42C1-925B-7911D1A89FB9}" type="presParOf" srcId="{69D390D3-EF08-4300-A618-B567C47FD50F}" destId="{73A68481-FC33-478E-97B4-EB9846A9F634}" srcOrd="0" destOrd="0" presId="urn:microsoft.com/office/officeart/2005/8/layout/hierarchy6"/>
    <dgm:cxn modelId="{10BD6642-3149-4AED-9D23-91B5DB32484D}" type="presParOf" srcId="{73A68481-FC33-478E-97B4-EB9846A9F634}" destId="{0AC76E3C-C1FC-4CF3-B31A-94B285F1748B}" srcOrd="0" destOrd="0" presId="urn:microsoft.com/office/officeart/2005/8/layout/hierarchy6"/>
    <dgm:cxn modelId="{F20F2F8B-3CAB-4243-8F98-24BA9ED47FCE}" type="presParOf" srcId="{0AC76E3C-C1FC-4CF3-B31A-94B285F1748B}" destId="{13BCBA1F-BA63-4645-B1DE-465C946DF78F}" srcOrd="0" destOrd="0" presId="urn:microsoft.com/office/officeart/2005/8/layout/hierarchy6"/>
    <dgm:cxn modelId="{6121001F-88D2-4A56-A424-B07422660C54}" type="presParOf" srcId="{13BCBA1F-BA63-4645-B1DE-465C946DF78F}" destId="{4CB23329-F368-4795-B193-6403325634D1}" srcOrd="0" destOrd="0" presId="urn:microsoft.com/office/officeart/2005/8/layout/hierarchy6"/>
    <dgm:cxn modelId="{F5D86F35-14F5-450A-B008-E907BE173831}" type="presParOf" srcId="{13BCBA1F-BA63-4645-B1DE-465C946DF78F}" destId="{25098F52-4A08-49C7-BB1F-E3C2F8A6B0E5}" srcOrd="1" destOrd="0" presId="urn:microsoft.com/office/officeart/2005/8/layout/hierarchy6"/>
    <dgm:cxn modelId="{05AC1972-A04D-48AE-B007-28494223E79C}" type="presParOf" srcId="{25098F52-4A08-49C7-BB1F-E3C2F8A6B0E5}" destId="{F1FBEDA2-B7A1-49AA-9087-4DFF581F5D60}" srcOrd="0" destOrd="0" presId="urn:microsoft.com/office/officeart/2005/8/layout/hierarchy6"/>
    <dgm:cxn modelId="{AE6306FF-3911-4873-A591-6ED05FFE69FC}" type="presParOf" srcId="{25098F52-4A08-49C7-BB1F-E3C2F8A6B0E5}" destId="{6D200651-004E-4C2B-91B1-4DD2563EB7BB}" srcOrd="1" destOrd="0" presId="urn:microsoft.com/office/officeart/2005/8/layout/hierarchy6"/>
    <dgm:cxn modelId="{41F8E36F-F73B-4E94-8EF9-251CBC61A2D9}" type="presParOf" srcId="{6D200651-004E-4C2B-91B1-4DD2563EB7BB}" destId="{9FA96B55-195C-4E11-9ECE-54938769DDE3}" srcOrd="0" destOrd="0" presId="urn:microsoft.com/office/officeart/2005/8/layout/hierarchy6"/>
    <dgm:cxn modelId="{5353A653-1F27-45C3-9E7F-E0AE5B00EF02}" type="presParOf" srcId="{6D200651-004E-4C2B-91B1-4DD2563EB7BB}" destId="{0AB354F5-8ED0-4E36-91BD-C790496A29A1}" srcOrd="1" destOrd="0" presId="urn:microsoft.com/office/officeart/2005/8/layout/hierarchy6"/>
    <dgm:cxn modelId="{F68D5714-B666-404B-8664-DDCD96D3AE27}" type="presParOf" srcId="{0AB354F5-8ED0-4E36-91BD-C790496A29A1}" destId="{A3C342DC-3AE1-4077-8B2A-1320596E6C78}" srcOrd="0" destOrd="0" presId="urn:microsoft.com/office/officeart/2005/8/layout/hierarchy6"/>
    <dgm:cxn modelId="{9CBA8E5C-EBC9-4253-8571-3420AB63B42E}" type="presParOf" srcId="{0AB354F5-8ED0-4E36-91BD-C790496A29A1}" destId="{138D0B90-0092-45BF-BDCF-A1587F86E95D}" srcOrd="1" destOrd="0" presId="urn:microsoft.com/office/officeart/2005/8/layout/hierarchy6"/>
    <dgm:cxn modelId="{F3255BF4-B81F-412F-BE52-E24614A86B39}" type="presParOf" srcId="{138D0B90-0092-45BF-BDCF-A1587F86E95D}" destId="{0EAC15EB-1855-4989-96E2-C7DAA6C0B653}" srcOrd="0" destOrd="0" presId="urn:microsoft.com/office/officeart/2005/8/layout/hierarchy6"/>
    <dgm:cxn modelId="{C064DB8A-01E3-4269-BC15-4691E3CB6EBC}" type="presParOf" srcId="{138D0B90-0092-45BF-BDCF-A1587F86E95D}" destId="{280F7AD1-A92B-421D-948C-9390D13EBC04}" srcOrd="1" destOrd="0" presId="urn:microsoft.com/office/officeart/2005/8/layout/hierarchy6"/>
    <dgm:cxn modelId="{4A02144D-9AF4-4AED-B10E-C1C9DA22F37C}" type="presParOf" srcId="{25098F52-4A08-49C7-BB1F-E3C2F8A6B0E5}" destId="{5BBDC31D-51E3-4E9C-8932-1E6F08771F12}" srcOrd="2" destOrd="0" presId="urn:microsoft.com/office/officeart/2005/8/layout/hierarchy6"/>
    <dgm:cxn modelId="{2493CD1B-12EB-464E-834D-381A447700D8}" type="presParOf" srcId="{25098F52-4A08-49C7-BB1F-E3C2F8A6B0E5}" destId="{F233F8C4-DCCB-451C-BF9C-20D864459FA0}" srcOrd="3" destOrd="0" presId="urn:microsoft.com/office/officeart/2005/8/layout/hierarchy6"/>
    <dgm:cxn modelId="{F61E3C82-A4C3-42EA-A763-FA42C18B0D86}" type="presParOf" srcId="{F233F8C4-DCCB-451C-BF9C-20D864459FA0}" destId="{4136D644-B2EA-4198-899E-861C9C77849C}" srcOrd="0" destOrd="0" presId="urn:microsoft.com/office/officeart/2005/8/layout/hierarchy6"/>
    <dgm:cxn modelId="{28D36303-F571-46AB-9116-304C65BA69BA}" type="presParOf" srcId="{F233F8C4-DCCB-451C-BF9C-20D864459FA0}" destId="{1D5CB033-191C-4D35-98EB-9B347E5869D2}" srcOrd="1" destOrd="0" presId="urn:microsoft.com/office/officeart/2005/8/layout/hierarchy6"/>
    <dgm:cxn modelId="{1C48EAC0-AD10-402D-A1D9-400CA2AEBEC7}" type="presParOf" srcId="{1D5CB033-191C-4D35-98EB-9B347E5869D2}" destId="{F807CD2C-2AA7-4AAE-90AC-0DF0030C0870}" srcOrd="0" destOrd="0" presId="urn:microsoft.com/office/officeart/2005/8/layout/hierarchy6"/>
    <dgm:cxn modelId="{D0B534BA-A912-4B14-87A2-4CF5A48E3B6D}" type="presParOf" srcId="{1D5CB033-191C-4D35-98EB-9B347E5869D2}" destId="{CEBA564B-8D8A-402E-AF83-ED8D720A5401}" srcOrd="1" destOrd="0" presId="urn:microsoft.com/office/officeart/2005/8/layout/hierarchy6"/>
    <dgm:cxn modelId="{5E684914-13E4-4AED-91C9-1F768F170530}" type="presParOf" srcId="{CEBA564B-8D8A-402E-AF83-ED8D720A5401}" destId="{E1546C86-E42C-4222-9E6E-306FD271E075}" srcOrd="0" destOrd="0" presId="urn:microsoft.com/office/officeart/2005/8/layout/hierarchy6"/>
    <dgm:cxn modelId="{3BCDB3E7-6727-4CE1-8E35-D6530CF10582}" type="presParOf" srcId="{CEBA564B-8D8A-402E-AF83-ED8D720A5401}" destId="{96507BD9-AE9C-4A90-921B-A94D7C62EDA2}" srcOrd="1" destOrd="0" presId="urn:microsoft.com/office/officeart/2005/8/layout/hierarchy6"/>
    <dgm:cxn modelId="{746975C4-668F-4902-B067-A9783F45C994}" type="presParOf" srcId="{25098F52-4A08-49C7-BB1F-E3C2F8A6B0E5}" destId="{99FC6DC8-8BF3-496A-B24F-A5710AAA0114}" srcOrd="4" destOrd="0" presId="urn:microsoft.com/office/officeart/2005/8/layout/hierarchy6"/>
    <dgm:cxn modelId="{89E411B7-AD45-422C-912B-635D378FFDCA}" type="presParOf" srcId="{25098F52-4A08-49C7-BB1F-E3C2F8A6B0E5}" destId="{7727DE2A-E9C1-49C9-B934-7A27BAE19821}" srcOrd="5" destOrd="0" presId="urn:microsoft.com/office/officeart/2005/8/layout/hierarchy6"/>
    <dgm:cxn modelId="{99CDD02B-0908-4DBD-80A8-9F4BD27F5129}" type="presParOf" srcId="{7727DE2A-E9C1-49C9-B934-7A27BAE19821}" destId="{2F8E4DF7-E76E-4D30-B0BD-25D2692BFB90}" srcOrd="0" destOrd="0" presId="urn:microsoft.com/office/officeart/2005/8/layout/hierarchy6"/>
    <dgm:cxn modelId="{997D2855-D824-4972-A500-9C773CADE0F2}" type="presParOf" srcId="{7727DE2A-E9C1-49C9-B934-7A27BAE19821}" destId="{F5CE41B5-D742-4D8A-927A-682EA53452AF}" srcOrd="1" destOrd="0" presId="urn:microsoft.com/office/officeart/2005/8/layout/hierarchy6"/>
    <dgm:cxn modelId="{9684AA79-7EFF-4872-8A80-F0CF85591DE6}" type="presParOf" srcId="{F5CE41B5-D742-4D8A-927A-682EA53452AF}" destId="{188EAF36-D33C-4AD1-8592-B6BA7229A784}" srcOrd="0" destOrd="0" presId="urn:microsoft.com/office/officeart/2005/8/layout/hierarchy6"/>
    <dgm:cxn modelId="{3770A883-23DC-45DF-9609-034D78E025FB}" type="presParOf" srcId="{F5CE41B5-D742-4D8A-927A-682EA53452AF}" destId="{13986AAE-A026-427F-8C6D-720D0CA3005D}" srcOrd="1" destOrd="0" presId="urn:microsoft.com/office/officeart/2005/8/layout/hierarchy6"/>
    <dgm:cxn modelId="{4CC43174-23C3-4278-A0D6-49CBD7A15F74}" type="presParOf" srcId="{13986AAE-A026-427F-8C6D-720D0CA3005D}" destId="{86BE3042-7107-4BA7-8E64-D0E50CE245B4}" srcOrd="0" destOrd="0" presId="urn:microsoft.com/office/officeart/2005/8/layout/hierarchy6"/>
    <dgm:cxn modelId="{44C9C76E-862C-4011-836B-893AA2F6B720}" type="presParOf" srcId="{13986AAE-A026-427F-8C6D-720D0CA3005D}" destId="{6A1A260A-790D-4A9C-B6EC-66C79CD86BE9}" srcOrd="1" destOrd="0" presId="urn:microsoft.com/office/officeart/2005/8/layout/hierarchy6"/>
    <dgm:cxn modelId="{260472D4-DAD9-480C-B351-2B8CF0CC2AB8}" type="presParOf" srcId="{25098F52-4A08-49C7-BB1F-E3C2F8A6B0E5}" destId="{00140FAE-3D32-4CC7-AAF0-4FBCF8E46E4F}" srcOrd="6" destOrd="0" presId="urn:microsoft.com/office/officeart/2005/8/layout/hierarchy6"/>
    <dgm:cxn modelId="{62E3B6E1-1A94-40D8-9658-319FCE61EFEC}" type="presParOf" srcId="{25098F52-4A08-49C7-BB1F-E3C2F8A6B0E5}" destId="{F4E931D0-4C05-45C8-9956-6AF208865974}" srcOrd="7" destOrd="0" presId="urn:microsoft.com/office/officeart/2005/8/layout/hierarchy6"/>
    <dgm:cxn modelId="{5BB026B9-E903-4806-9B10-2375B6D1830D}" type="presParOf" srcId="{F4E931D0-4C05-45C8-9956-6AF208865974}" destId="{D8AD4D5C-CDBC-4B77-9BB7-295CDA77051F}" srcOrd="0" destOrd="0" presId="urn:microsoft.com/office/officeart/2005/8/layout/hierarchy6"/>
    <dgm:cxn modelId="{B30B92C7-9B6F-4A2E-A3E1-1650E186F942}" type="presParOf" srcId="{F4E931D0-4C05-45C8-9956-6AF208865974}" destId="{6C2BB4FC-F6B4-4697-8033-25C0AE7575D4}" srcOrd="1" destOrd="0" presId="urn:microsoft.com/office/officeart/2005/8/layout/hierarchy6"/>
    <dgm:cxn modelId="{1A51AAB9-075D-460D-83D8-6580AE2FEB37}" type="presParOf" srcId="{6C2BB4FC-F6B4-4697-8033-25C0AE7575D4}" destId="{0919EB95-45F5-4D00-B5BE-10E8C5FDB0C3}" srcOrd="0" destOrd="0" presId="urn:microsoft.com/office/officeart/2005/8/layout/hierarchy6"/>
    <dgm:cxn modelId="{CE6DC81C-5276-42E8-A5C8-A62EB9C360B6}" type="presParOf" srcId="{6C2BB4FC-F6B4-4697-8033-25C0AE7575D4}" destId="{7CA93F05-D201-4719-8FED-9B7A8B6CCF57}" srcOrd="1" destOrd="0" presId="urn:microsoft.com/office/officeart/2005/8/layout/hierarchy6"/>
    <dgm:cxn modelId="{2F841743-905D-4E63-9446-C227CE92DCC6}" type="presParOf" srcId="{7CA93F05-D201-4719-8FED-9B7A8B6CCF57}" destId="{E5CFEEF3-245B-46A6-B4DF-271BB0428488}" srcOrd="0" destOrd="0" presId="urn:microsoft.com/office/officeart/2005/8/layout/hierarchy6"/>
    <dgm:cxn modelId="{89F280BC-FF02-435A-88B6-E43DC53EAFC7}" type="presParOf" srcId="{7CA93F05-D201-4719-8FED-9B7A8B6CCF57}" destId="{DEFBE15E-66E6-474B-B6F9-DDD38E14B39E}" srcOrd="1" destOrd="0" presId="urn:microsoft.com/office/officeart/2005/8/layout/hierarchy6"/>
    <dgm:cxn modelId="{33C5CB18-FFC8-4B67-90F4-DD5C72C90D21}" type="presParOf" srcId="{25098F52-4A08-49C7-BB1F-E3C2F8A6B0E5}" destId="{2DFCD2E8-9637-4615-91DB-AE0E5DC9D6D7}" srcOrd="8" destOrd="0" presId="urn:microsoft.com/office/officeart/2005/8/layout/hierarchy6"/>
    <dgm:cxn modelId="{B018DA7A-8D15-42C6-BB22-C91BC85D93C0}" type="presParOf" srcId="{25098F52-4A08-49C7-BB1F-E3C2F8A6B0E5}" destId="{B76D26EE-4746-47FC-A9D6-617F1BE4B47F}" srcOrd="9" destOrd="0" presId="urn:microsoft.com/office/officeart/2005/8/layout/hierarchy6"/>
    <dgm:cxn modelId="{987740BB-A662-429E-BAE6-A377382EEF84}" type="presParOf" srcId="{B76D26EE-4746-47FC-A9D6-617F1BE4B47F}" destId="{0EBBC63B-3BF8-450C-B357-8983E0103B8F}" srcOrd="0" destOrd="0" presId="urn:microsoft.com/office/officeart/2005/8/layout/hierarchy6"/>
    <dgm:cxn modelId="{C9D034FF-3BA1-4689-BA1C-DF3A5383AE19}" type="presParOf" srcId="{B76D26EE-4746-47FC-A9D6-617F1BE4B47F}" destId="{E6FA6A99-12B0-4AD1-A0A6-BBEF3BD6ACB7}" srcOrd="1" destOrd="0" presId="urn:microsoft.com/office/officeart/2005/8/layout/hierarchy6"/>
    <dgm:cxn modelId="{361EC888-FB96-4B54-8169-87C5EFB32D1A}" type="presParOf" srcId="{E6FA6A99-12B0-4AD1-A0A6-BBEF3BD6ACB7}" destId="{EE860473-42F2-408C-952B-117328D2C801}" srcOrd="0" destOrd="0" presId="urn:microsoft.com/office/officeart/2005/8/layout/hierarchy6"/>
    <dgm:cxn modelId="{258965AA-D544-49CC-879A-C39B4C91FAE1}" type="presParOf" srcId="{E6FA6A99-12B0-4AD1-A0A6-BBEF3BD6ACB7}" destId="{8DE01228-AAD8-488F-8335-A8D003D24A48}" srcOrd="1" destOrd="0" presId="urn:microsoft.com/office/officeart/2005/8/layout/hierarchy6"/>
    <dgm:cxn modelId="{166D0EB3-F8A6-4F62-9C64-A3AB0780E187}" type="presParOf" srcId="{8DE01228-AAD8-488F-8335-A8D003D24A48}" destId="{8F04F3F1-4D3C-4B83-8405-DAD432B3D389}" srcOrd="0" destOrd="0" presId="urn:microsoft.com/office/officeart/2005/8/layout/hierarchy6"/>
    <dgm:cxn modelId="{21690376-2FB7-4373-8F21-BF269B42259F}" type="presParOf" srcId="{8DE01228-AAD8-488F-8335-A8D003D24A48}" destId="{2A700BCC-361C-41B8-B374-77B3D23EE569}" srcOrd="1" destOrd="0" presId="urn:microsoft.com/office/officeart/2005/8/layout/hierarchy6"/>
    <dgm:cxn modelId="{2B143A6A-1B74-41A4-AF3A-CE6E408C8C09}" type="presParOf" srcId="{E6FA6A99-12B0-4AD1-A0A6-BBEF3BD6ACB7}" destId="{FBCBEB7E-899D-4116-894F-17821382C36C}" srcOrd="2" destOrd="0" presId="urn:microsoft.com/office/officeart/2005/8/layout/hierarchy6"/>
    <dgm:cxn modelId="{1BB41885-0FCB-4092-AE72-23CDDE9A30A5}" type="presParOf" srcId="{E6FA6A99-12B0-4AD1-A0A6-BBEF3BD6ACB7}" destId="{4FFE0F7A-C55C-4385-AE19-74033ADDC513}" srcOrd="3" destOrd="0" presId="urn:microsoft.com/office/officeart/2005/8/layout/hierarchy6"/>
    <dgm:cxn modelId="{878FA566-6F64-4B84-B284-2A990FB56B05}" type="presParOf" srcId="{4FFE0F7A-C55C-4385-AE19-74033ADDC513}" destId="{D49A0842-FD03-4A70-A1E8-AE1749F0E3E6}" srcOrd="0" destOrd="0" presId="urn:microsoft.com/office/officeart/2005/8/layout/hierarchy6"/>
    <dgm:cxn modelId="{E23CB613-7749-4681-9C85-42511C401A11}" type="presParOf" srcId="{4FFE0F7A-C55C-4385-AE19-74033ADDC513}" destId="{AC3A7A4E-CF75-4646-9534-6D4F1CACB0D4}" srcOrd="1" destOrd="0" presId="urn:microsoft.com/office/officeart/2005/8/layout/hierarchy6"/>
    <dgm:cxn modelId="{5AC99126-212E-445E-9850-BE9F3E7FC74F}" type="presParOf" srcId="{E6FA6A99-12B0-4AD1-A0A6-BBEF3BD6ACB7}" destId="{5E4E2480-730B-4CB1-88C2-DBD78726B911}" srcOrd="4" destOrd="0" presId="urn:microsoft.com/office/officeart/2005/8/layout/hierarchy6"/>
    <dgm:cxn modelId="{25DFA5CA-7E14-4485-B76C-5108764E7F34}" type="presParOf" srcId="{E6FA6A99-12B0-4AD1-A0A6-BBEF3BD6ACB7}" destId="{55C6D96B-19AF-4322-9646-C2EFD75460B6}" srcOrd="5" destOrd="0" presId="urn:microsoft.com/office/officeart/2005/8/layout/hierarchy6"/>
    <dgm:cxn modelId="{1762E587-B566-4199-B666-7E8509C7BC6C}" type="presParOf" srcId="{55C6D96B-19AF-4322-9646-C2EFD75460B6}" destId="{FA1BB743-2809-4DE4-835F-B1D1C35615C0}" srcOrd="0" destOrd="0" presId="urn:microsoft.com/office/officeart/2005/8/layout/hierarchy6"/>
    <dgm:cxn modelId="{E99EF109-4A99-4298-9FFA-F797AE44A743}" type="presParOf" srcId="{55C6D96B-19AF-4322-9646-C2EFD75460B6}" destId="{CE309A39-7BA2-4A6E-9CA4-2F4F09A8326B}" srcOrd="1" destOrd="0" presId="urn:microsoft.com/office/officeart/2005/8/layout/hierarchy6"/>
    <dgm:cxn modelId="{A334FDB6-3B51-40D0-8742-5355A5D2D164}" type="presParOf" srcId="{69D390D3-EF08-4300-A618-B567C47FD50F}" destId="{72156B35-5BC8-4A67-92C2-7EFD29F4FCE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9451E53-75B0-4398-8D3F-566489C23D55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E6775628-EA25-4BEB-835D-D9174E12E0A6}">
      <dgm:prSet phldrT="[Texto]" custT="1"/>
      <dgm:spPr>
        <a:solidFill>
          <a:srgbClr val="063352"/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1600" b="1" dirty="0"/>
            <a:t>Ministro de Estado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pt-BR" sz="1100" dirty="0"/>
            <a:t>Controladoria-Geral da União (CGU)</a:t>
          </a:r>
        </a:p>
      </dgm:t>
    </dgm:pt>
    <dgm:pt modelId="{9A55C465-D129-485C-93BA-CC643F69B273}" type="parTrans" cxnId="{4AF4AA3B-4CD5-4C35-87DC-10235B3B53B0}">
      <dgm:prSet/>
      <dgm:spPr/>
      <dgm:t>
        <a:bodyPr/>
        <a:lstStyle/>
        <a:p>
          <a:endParaRPr lang="pt-BR"/>
        </a:p>
      </dgm:t>
    </dgm:pt>
    <dgm:pt modelId="{7596E4AC-27DD-47D4-86F6-8825700D86DD}" type="sibTrans" cxnId="{4AF4AA3B-4CD5-4C35-87DC-10235B3B53B0}">
      <dgm:prSet/>
      <dgm:spPr/>
      <dgm:t>
        <a:bodyPr/>
        <a:lstStyle/>
        <a:p>
          <a:endParaRPr lang="pt-BR"/>
        </a:p>
      </dgm:t>
    </dgm:pt>
    <dgm:pt modelId="{F6F2FB93-C5A8-456E-B2CD-7124BB15724A}" type="asst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11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Gabinete do Ministro</a:t>
          </a:r>
        </a:p>
        <a:p>
          <a:pPr marL="0"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11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GM</a:t>
          </a:r>
        </a:p>
      </dgm:t>
    </dgm:pt>
    <dgm:pt modelId="{CB667F62-5E3F-4B9E-B9AE-11386FB060E8}" type="sibTrans" cxnId="{18E38E4A-6D7B-47F8-881A-04DD7D033DCF}">
      <dgm:prSet/>
      <dgm:spPr/>
      <dgm:t>
        <a:bodyPr/>
        <a:lstStyle/>
        <a:p>
          <a:endParaRPr lang="pt-BR"/>
        </a:p>
      </dgm:t>
    </dgm:pt>
    <dgm:pt modelId="{F2C024E0-D8E9-4D10-8ECC-01910855633E}" type="parTrans" cxnId="{18E38E4A-6D7B-47F8-881A-04DD7D033DCF}">
      <dgm:prSet/>
      <dgm:spPr/>
      <dgm:t>
        <a:bodyPr/>
        <a:lstStyle/>
        <a:p>
          <a:endParaRPr lang="pt-BR"/>
        </a:p>
      </dgm:t>
    </dgm:pt>
    <dgm:pt modelId="{2DBBF0F3-E7B1-432E-BE60-8C4F535E0C26}" type="asst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Assessoria Especial para Assuntos Internacionais</a:t>
          </a:r>
        </a:p>
        <a:p>
          <a:pPr marL="0"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AINT</a:t>
          </a:r>
        </a:p>
      </dgm:t>
    </dgm:pt>
    <dgm:pt modelId="{974CEBFB-AD4B-4840-980B-7D983F46A241}" type="parTrans" cxnId="{9803B69D-B515-488F-8942-561201B61990}">
      <dgm:prSet/>
      <dgm:spPr/>
      <dgm:t>
        <a:bodyPr/>
        <a:lstStyle/>
        <a:p>
          <a:endParaRPr lang="pt-BR"/>
        </a:p>
      </dgm:t>
    </dgm:pt>
    <dgm:pt modelId="{4CB51567-81FE-4DD2-B304-9A1C8E982D70}" type="sibTrans" cxnId="{9803B69D-B515-488F-8942-561201B61990}">
      <dgm:prSet/>
      <dgm:spPr/>
      <dgm:t>
        <a:bodyPr/>
        <a:lstStyle/>
        <a:p>
          <a:endParaRPr lang="pt-BR"/>
        </a:p>
      </dgm:t>
    </dgm:pt>
    <dgm:pt modelId="{8FBC3C15-2997-4A07-93F4-0067112FA085}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11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Secretaria-Executiva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pt-BR" sz="11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SE</a:t>
          </a:r>
        </a:p>
      </dgm:t>
    </dgm:pt>
    <dgm:pt modelId="{A1F1BF82-F7AD-4D8B-9E2B-CF80538ED34F}" type="parTrans" cxnId="{B926BB7F-4982-42B4-A4D2-321A70D37BED}">
      <dgm:prSet/>
      <dgm:spPr/>
      <dgm:t>
        <a:bodyPr/>
        <a:lstStyle/>
        <a:p>
          <a:endParaRPr lang="pt-BR"/>
        </a:p>
      </dgm:t>
    </dgm:pt>
    <dgm:pt modelId="{3149996F-2B20-4BEA-BB19-8554A7060C5E}" type="sibTrans" cxnId="{B926BB7F-4982-42B4-A4D2-321A70D37BED}">
      <dgm:prSet/>
      <dgm:spPr/>
      <dgm:t>
        <a:bodyPr/>
        <a:lstStyle/>
        <a:p>
          <a:endParaRPr lang="pt-BR"/>
        </a:p>
      </dgm:t>
    </dgm:pt>
    <dgm:pt modelId="{91A4A5BE-D36F-4D67-9114-1012351E8DB2}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11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Consultoria Jurídica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11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CONJUR</a:t>
          </a:r>
        </a:p>
      </dgm:t>
    </dgm:pt>
    <dgm:pt modelId="{4EE45A08-3B18-45FA-A419-DC3952C67F75}" type="sibTrans" cxnId="{842EAA07-F42E-4899-9C44-F74E4764B245}">
      <dgm:prSet/>
      <dgm:spPr/>
      <dgm:t>
        <a:bodyPr/>
        <a:lstStyle/>
        <a:p>
          <a:endParaRPr lang="pt-BR"/>
        </a:p>
      </dgm:t>
    </dgm:pt>
    <dgm:pt modelId="{E9A46230-A5D9-4A0A-B813-84486D485681}" type="parTrans" cxnId="{842EAA07-F42E-4899-9C44-F74E4764B245}">
      <dgm:prSet/>
      <dgm:spPr/>
      <dgm:t>
        <a:bodyPr/>
        <a:lstStyle/>
        <a:p>
          <a:endParaRPr lang="pt-BR"/>
        </a:p>
      </dgm:t>
    </dgm:pt>
    <dgm:pt modelId="{0ECEDC23-2C48-45AF-ADE9-7624FC80284E}" type="asst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Assessoria para Assuntos Parlamentares</a:t>
          </a:r>
        </a:p>
        <a:p>
          <a:pPr marL="0"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ASPAR</a:t>
          </a:r>
        </a:p>
      </dgm:t>
    </dgm:pt>
    <dgm:pt modelId="{722DBA2D-C9BB-410C-9B29-ECCE1383B64E}" type="parTrans" cxnId="{7BFC1E4E-BC97-4688-AFB4-62C8F56A3EAC}">
      <dgm:prSet/>
      <dgm:spPr/>
      <dgm:t>
        <a:bodyPr/>
        <a:lstStyle/>
        <a:p>
          <a:endParaRPr lang="pt-BR"/>
        </a:p>
      </dgm:t>
    </dgm:pt>
    <dgm:pt modelId="{C1B1E23A-BBB4-42F8-ABB9-47BFF495ADEC}" type="sibTrans" cxnId="{7BFC1E4E-BC97-4688-AFB4-62C8F56A3EAC}">
      <dgm:prSet/>
      <dgm:spPr/>
      <dgm:t>
        <a:bodyPr/>
        <a:lstStyle/>
        <a:p>
          <a:endParaRPr lang="pt-BR"/>
        </a:p>
      </dgm:t>
    </dgm:pt>
    <dgm:pt modelId="{1C5B930A-2B9E-445B-A8A0-8C0BA34BBB9D}" type="asst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Assessoria de Comunicação Social</a:t>
          </a:r>
        </a:p>
        <a:p>
          <a:pPr marL="0"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ASCOM</a:t>
          </a:r>
        </a:p>
      </dgm:t>
    </dgm:pt>
    <dgm:pt modelId="{8FE9921C-F19D-41AA-8829-0F2799CFCB85}" type="parTrans" cxnId="{170A837F-B00C-4CD3-B4A7-A5497241243E}">
      <dgm:prSet/>
      <dgm:spPr/>
      <dgm:t>
        <a:bodyPr/>
        <a:lstStyle/>
        <a:p>
          <a:endParaRPr lang="pt-BR"/>
        </a:p>
      </dgm:t>
    </dgm:pt>
    <dgm:pt modelId="{FB30AE23-C87C-4C55-BD9C-E788F9F2D98D}" type="sibTrans" cxnId="{170A837F-B00C-4CD3-B4A7-A5497241243E}">
      <dgm:prSet/>
      <dgm:spPr/>
      <dgm:t>
        <a:bodyPr/>
        <a:lstStyle/>
        <a:p>
          <a:endParaRPr lang="pt-BR"/>
        </a:p>
      </dgm:t>
    </dgm:pt>
    <dgm:pt modelId="{D193ED0D-143F-4670-B2C5-9BC0EFBED886}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Diretoria de Planejamento e Desenvolvimento Institucional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DIPLAD</a:t>
          </a:r>
        </a:p>
      </dgm:t>
    </dgm:pt>
    <dgm:pt modelId="{D55EF80B-1655-4731-9F2E-0E3A3482CBA0}" type="parTrans" cxnId="{7BB93268-1087-46FC-8BAF-87DDDF6C47C0}">
      <dgm:prSet/>
      <dgm:spPr/>
      <dgm:t>
        <a:bodyPr/>
        <a:lstStyle/>
        <a:p>
          <a:endParaRPr lang="pt-BR"/>
        </a:p>
      </dgm:t>
    </dgm:pt>
    <dgm:pt modelId="{4EEAF085-E46F-4F91-85FD-EF2296FCDF87}" type="sibTrans" cxnId="{7BB93268-1087-46FC-8BAF-87DDDF6C47C0}">
      <dgm:prSet/>
      <dgm:spPr/>
      <dgm:t>
        <a:bodyPr/>
        <a:lstStyle/>
        <a:p>
          <a:endParaRPr lang="pt-BR"/>
        </a:p>
      </dgm:t>
    </dgm:pt>
    <dgm:pt modelId="{68F1FFE8-28D1-4AE5-9E2A-D3EC73BA2042}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Diretoria de Gestão Interna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DGI</a:t>
          </a:r>
        </a:p>
      </dgm:t>
    </dgm:pt>
    <dgm:pt modelId="{E20A4487-1F12-45FB-BC3C-AED462546D46}" type="parTrans" cxnId="{F4B68E66-BE9C-43B0-8C1B-60F8821E9B2B}">
      <dgm:prSet/>
      <dgm:spPr/>
      <dgm:t>
        <a:bodyPr/>
        <a:lstStyle/>
        <a:p>
          <a:endParaRPr lang="pt-BR"/>
        </a:p>
      </dgm:t>
    </dgm:pt>
    <dgm:pt modelId="{71C3D739-47B1-4ABA-B7B2-F57BCF1E86B7}" type="sibTrans" cxnId="{F4B68E66-BE9C-43B0-8C1B-60F8821E9B2B}">
      <dgm:prSet/>
      <dgm:spPr/>
      <dgm:t>
        <a:bodyPr/>
        <a:lstStyle/>
        <a:p>
          <a:endParaRPr lang="pt-BR"/>
        </a:p>
      </dgm:t>
    </dgm:pt>
    <dgm:pt modelId="{733097AC-7F77-4B57-B08F-A83E64CC5B59}">
      <dgm:prSet phldrT="[Texto]" custT="1"/>
      <dgm:spPr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Diretoria de Tecnologia da Informação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DTI</a:t>
          </a:r>
        </a:p>
      </dgm:t>
    </dgm:pt>
    <dgm:pt modelId="{13E56820-FC7B-496C-BD59-96507EC5F7D6}" type="parTrans" cxnId="{EF31EF6B-4A9E-4363-AD68-C240DBED0F00}">
      <dgm:prSet/>
      <dgm:spPr/>
      <dgm:t>
        <a:bodyPr/>
        <a:lstStyle/>
        <a:p>
          <a:endParaRPr lang="pt-BR"/>
        </a:p>
      </dgm:t>
    </dgm:pt>
    <dgm:pt modelId="{071407A7-0DD8-4597-A789-454EE9E08D82}" type="sibTrans" cxnId="{EF31EF6B-4A9E-4363-AD68-C240DBED0F00}">
      <dgm:prSet/>
      <dgm:spPr/>
      <dgm:t>
        <a:bodyPr/>
        <a:lstStyle/>
        <a:p>
          <a:endParaRPr lang="pt-BR"/>
        </a:p>
      </dgm:t>
    </dgm:pt>
    <dgm:pt modelId="{FCBDA1F7-59ED-4DE1-88C2-371A9FB8D5DB}" type="asst">
      <dgm:prSet phldrT="[Texto]" custT="1"/>
      <dgm:spPr>
        <a:solidFill>
          <a:srgbClr val="154477">
            <a:alpha val="76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ysDash"/>
          <a:miter lim="800000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Núcleo de Gestão de Riscos e Integridade</a:t>
          </a:r>
        </a:p>
        <a:p>
          <a:pPr marL="0"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NGRI</a:t>
          </a:r>
        </a:p>
      </dgm:t>
    </dgm:pt>
    <dgm:pt modelId="{5B8EA3A4-9C33-4327-A84B-28A8368F6198}" type="parTrans" cxnId="{61E6687A-D966-48C2-807C-546A4148BC4F}">
      <dgm:prSet/>
      <dgm:spPr/>
      <dgm:t>
        <a:bodyPr/>
        <a:lstStyle/>
        <a:p>
          <a:endParaRPr lang="pt-BR"/>
        </a:p>
      </dgm:t>
    </dgm:pt>
    <dgm:pt modelId="{55FED338-8D6C-4781-AAD1-04B48E154AA3}" type="sibTrans" cxnId="{61E6687A-D966-48C2-807C-546A4148BC4F}">
      <dgm:prSet/>
      <dgm:spPr/>
      <dgm:t>
        <a:bodyPr/>
        <a:lstStyle/>
        <a:p>
          <a:endParaRPr lang="pt-BR"/>
        </a:p>
      </dgm:t>
    </dgm:pt>
    <dgm:pt modelId="{41831EFF-E92A-42D0-8257-547B58BE5A96}" type="pres">
      <dgm:prSet presAssocID="{09451E53-75B0-4398-8D3F-566489C23D55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1BC5970-DDD6-4D51-A468-8F7BF3460613}" type="pres">
      <dgm:prSet presAssocID="{09451E53-75B0-4398-8D3F-566489C23D55}" presName="hierFlow" presStyleCnt="0"/>
      <dgm:spPr/>
    </dgm:pt>
    <dgm:pt modelId="{6C1B0636-6891-42DC-956F-FF8CB274500F}" type="pres">
      <dgm:prSet presAssocID="{09451E53-75B0-4398-8D3F-566489C23D55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BD5155F7-A700-4D33-8EA8-BA36DED30D17}" type="pres">
      <dgm:prSet presAssocID="{E6775628-EA25-4BEB-835D-D9174E12E0A6}" presName="Name14" presStyleCnt="0"/>
      <dgm:spPr/>
    </dgm:pt>
    <dgm:pt modelId="{E75FF91C-BA9A-4D1B-8372-CF023AE188B3}" type="pres">
      <dgm:prSet presAssocID="{E6775628-EA25-4BEB-835D-D9174E12E0A6}" presName="level1Shape" presStyleLbl="node0" presStyleIdx="0" presStyleCnt="1" custScaleX="127463" custScaleY="47063" custLinFactNeighborX="61" custLinFactNeighborY="-30510">
        <dgm:presLayoutVars>
          <dgm:chPref val="3"/>
        </dgm:presLayoutVars>
      </dgm:prSet>
      <dgm:spPr/>
    </dgm:pt>
    <dgm:pt modelId="{F45629C8-83BE-4084-90BF-7BB5DAD908DB}" type="pres">
      <dgm:prSet presAssocID="{E6775628-EA25-4BEB-835D-D9174E12E0A6}" presName="hierChild2" presStyleCnt="0"/>
      <dgm:spPr/>
    </dgm:pt>
    <dgm:pt modelId="{F37C9189-7984-47AD-B80D-CCDA7A6551E0}" type="pres">
      <dgm:prSet presAssocID="{F2C024E0-D8E9-4D10-8ECC-01910855633E}" presName="Name19" presStyleLbl="parChTrans1D2" presStyleIdx="0" presStyleCnt="3"/>
      <dgm:spPr/>
    </dgm:pt>
    <dgm:pt modelId="{A6E7CE83-EA02-4237-92C2-9F7CB0C84CF2}" type="pres">
      <dgm:prSet presAssocID="{F6F2FB93-C5A8-456E-B2CD-7124BB15724A}" presName="Name21" presStyleCnt="0"/>
      <dgm:spPr/>
    </dgm:pt>
    <dgm:pt modelId="{F705E394-EE64-49BA-914A-16E79836E6B8}" type="pres">
      <dgm:prSet presAssocID="{F6F2FB93-C5A8-456E-B2CD-7124BB15724A}" presName="level2Shape" presStyleLbl="asst1" presStyleIdx="0" presStyleCnt="5" custScaleX="89918" custScaleY="38239" custLinFactNeighborX="-29635" custLinFactNeighborY="16028"/>
      <dgm:spPr/>
    </dgm:pt>
    <dgm:pt modelId="{570AF283-E944-4D2B-8F43-F941A306B6B4}" type="pres">
      <dgm:prSet presAssocID="{F6F2FB93-C5A8-456E-B2CD-7124BB15724A}" presName="hierChild3" presStyleCnt="0"/>
      <dgm:spPr/>
    </dgm:pt>
    <dgm:pt modelId="{8EC802D6-7B3E-4EFA-962F-40987BD24499}" type="pres">
      <dgm:prSet presAssocID="{722DBA2D-C9BB-410C-9B29-ECCE1383B64E}" presName="Name19" presStyleLbl="parChTrans1D3" presStyleIdx="0" presStyleCnt="7"/>
      <dgm:spPr/>
    </dgm:pt>
    <dgm:pt modelId="{F6D61A62-CF0F-43C3-9471-A8185748AA60}" type="pres">
      <dgm:prSet presAssocID="{0ECEDC23-2C48-45AF-ADE9-7624FC80284E}" presName="Name21" presStyleCnt="0"/>
      <dgm:spPr/>
    </dgm:pt>
    <dgm:pt modelId="{AB7870B5-A4F6-4F31-9939-855E5CE7BB51}" type="pres">
      <dgm:prSet presAssocID="{0ECEDC23-2C48-45AF-ADE9-7624FC80284E}" presName="level2Shape" presStyleLbl="asst1" presStyleIdx="1" presStyleCnt="5" custScaleX="72614" custScaleY="43918" custLinFactNeighborX="19267" custLinFactNeighborY="14641"/>
      <dgm:spPr/>
    </dgm:pt>
    <dgm:pt modelId="{80A230BF-532B-4075-AED5-981696227080}" type="pres">
      <dgm:prSet presAssocID="{0ECEDC23-2C48-45AF-ADE9-7624FC80284E}" presName="hierChild3" presStyleCnt="0"/>
      <dgm:spPr/>
    </dgm:pt>
    <dgm:pt modelId="{26686F72-2B15-4441-8F96-03F58C23709E}" type="pres">
      <dgm:prSet presAssocID="{5B8EA3A4-9C33-4327-A84B-28A8368F6198}" presName="Name19" presStyleLbl="parChTrans1D3" presStyleIdx="1" presStyleCnt="7"/>
      <dgm:spPr/>
    </dgm:pt>
    <dgm:pt modelId="{228CE729-CBC5-4A63-8DC6-232914067C7A}" type="pres">
      <dgm:prSet presAssocID="{FCBDA1F7-59ED-4DE1-88C2-371A9FB8D5DB}" presName="Name21" presStyleCnt="0"/>
      <dgm:spPr/>
    </dgm:pt>
    <dgm:pt modelId="{DD343EEE-2C61-48AF-9D88-F77CC6981502}" type="pres">
      <dgm:prSet presAssocID="{FCBDA1F7-59ED-4DE1-88C2-371A9FB8D5DB}" presName="level2Shape" presStyleLbl="asst1" presStyleIdx="2" presStyleCnt="5" custScaleX="72795" custScaleY="43918" custLinFactNeighborX="-5489" custLinFactNeighborY="14641"/>
      <dgm:spPr/>
    </dgm:pt>
    <dgm:pt modelId="{C73F6123-CEE5-46D7-ADDF-2DC89C68D896}" type="pres">
      <dgm:prSet presAssocID="{FCBDA1F7-59ED-4DE1-88C2-371A9FB8D5DB}" presName="hierChild3" presStyleCnt="0"/>
      <dgm:spPr/>
    </dgm:pt>
    <dgm:pt modelId="{405322EC-7999-42D9-BCE8-155B4185C5C7}" type="pres">
      <dgm:prSet presAssocID="{8FE9921C-F19D-41AA-8829-0F2799CFCB85}" presName="Name19" presStyleLbl="parChTrans1D3" presStyleIdx="2" presStyleCnt="7"/>
      <dgm:spPr/>
    </dgm:pt>
    <dgm:pt modelId="{0AF3A02E-4C22-4D85-B3D4-94C1DA772240}" type="pres">
      <dgm:prSet presAssocID="{1C5B930A-2B9E-445B-A8A0-8C0BA34BBB9D}" presName="Name21" presStyleCnt="0"/>
      <dgm:spPr/>
    </dgm:pt>
    <dgm:pt modelId="{A416D0CA-2753-470E-9FF6-C1F89A36579E}" type="pres">
      <dgm:prSet presAssocID="{1C5B930A-2B9E-445B-A8A0-8C0BA34BBB9D}" presName="level2Shape" presStyleLbl="asst1" presStyleIdx="3" presStyleCnt="5" custScaleX="72643" custScaleY="45331" custLinFactNeighborX="-29567" custLinFactNeighborY="14981"/>
      <dgm:spPr/>
    </dgm:pt>
    <dgm:pt modelId="{FEB4F497-EFE1-47EC-9133-640911EAC440}" type="pres">
      <dgm:prSet presAssocID="{1C5B930A-2B9E-445B-A8A0-8C0BA34BBB9D}" presName="hierChild3" presStyleCnt="0"/>
      <dgm:spPr/>
    </dgm:pt>
    <dgm:pt modelId="{F69BF3E8-B1CE-45ED-B80C-7C6B78DB8681}" type="pres">
      <dgm:prSet presAssocID="{974CEBFB-AD4B-4840-980B-7D983F46A241}" presName="Name19" presStyleLbl="parChTrans1D3" presStyleIdx="3" presStyleCnt="7"/>
      <dgm:spPr/>
    </dgm:pt>
    <dgm:pt modelId="{62B8E1AF-D0EF-445F-AD86-56A9C5DB871F}" type="pres">
      <dgm:prSet presAssocID="{2DBBF0F3-E7B1-432E-BE60-8C4F535E0C26}" presName="Name21" presStyleCnt="0"/>
      <dgm:spPr/>
    </dgm:pt>
    <dgm:pt modelId="{A06995C0-E9C1-4E1F-9BA6-D66D8AA59080}" type="pres">
      <dgm:prSet presAssocID="{2DBBF0F3-E7B1-432E-BE60-8C4F535E0C26}" presName="level2Shape" presStyleLbl="asst1" presStyleIdx="4" presStyleCnt="5" custScaleX="72713" custScaleY="45123" custLinFactNeighborX="-55274" custLinFactNeighborY="14981"/>
      <dgm:spPr/>
    </dgm:pt>
    <dgm:pt modelId="{D8D8F4E6-509C-40B0-AA49-13792E51D152}" type="pres">
      <dgm:prSet presAssocID="{2DBBF0F3-E7B1-432E-BE60-8C4F535E0C26}" presName="hierChild3" presStyleCnt="0"/>
      <dgm:spPr/>
    </dgm:pt>
    <dgm:pt modelId="{BAF63172-23E9-4368-A002-46303A9B9514}" type="pres">
      <dgm:prSet presAssocID="{E9A46230-A5D9-4A0A-B813-84486D485681}" presName="Name19" presStyleLbl="parChTrans1D2" presStyleIdx="1" presStyleCnt="3"/>
      <dgm:spPr/>
    </dgm:pt>
    <dgm:pt modelId="{7C75FC95-662B-4F28-8088-EDF0E655F32A}" type="pres">
      <dgm:prSet presAssocID="{91A4A5BE-D36F-4D67-9114-1012351E8DB2}" presName="Name21" presStyleCnt="0"/>
      <dgm:spPr/>
    </dgm:pt>
    <dgm:pt modelId="{2D302FF9-5F9E-4AB3-AF0F-376044506D1E}" type="pres">
      <dgm:prSet presAssocID="{91A4A5BE-D36F-4D67-9114-1012351E8DB2}" presName="level2Shape" presStyleLbl="node2" presStyleIdx="0" presStyleCnt="2" custScaleX="89843" custScaleY="38239" custLinFactNeighborX="-25098" custLinFactNeighborY="16924"/>
      <dgm:spPr>
        <a:xfrm>
          <a:off x="2818010" y="2674304"/>
          <a:ext cx="1083468" cy="722312"/>
        </a:xfrm>
        <a:prstGeom prst="roundRect">
          <a:avLst>
            <a:gd name="adj" fmla="val 10000"/>
          </a:avLst>
        </a:prstGeom>
      </dgm:spPr>
    </dgm:pt>
    <dgm:pt modelId="{40FD75EA-83F5-4A2A-AB18-B482652600CA}" type="pres">
      <dgm:prSet presAssocID="{91A4A5BE-D36F-4D67-9114-1012351E8DB2}" presName="hierChild3" presStyleCnt="0"/>
      <dgm:spPr/>
    </dgm:pt>
    <dgm:pt modelId="{54FFA3B8-6484-4218-9A72-FDDC3626D592}" type="pres">
      <dgm:prSet presAssocID="{A1F1BF82-F7AD-4D8B-9E2B-CF80538ED34F}" presName="Name19" presStyleLbl="parChTrans1D2" presStyleIdx="2" presStyleCnt="3"/>
      <dgm:spPr/>
    </dgm:pt>
    <dgm:pt modelId="{4F8AA4AD-B0AC-491D-B6AE-7B3264BED427}" type="pres">
      <dgm:prSet presAssocID="{8FBC3C15-2997-4A07-93F4-0067112FA085}" presName="Name21" presStyleCnt="0"/>
      <dgm:spPr/>
    </dgm:pt>
    <dgm:pt modelId="{0A316239-7034-48A7-9FDA-1BDA77C5E676}" type="pres">
      <dgm:prSet presAssocID="{8FBC3C15-2997-4A07-93F4-0067112FA085}" presName="level2Shape" presStyleLbl="node2" presStyleIdx="1" presStyleCnt="2" custScaleX="72556" custScaleY="38239" custLinFactNeighborX="23422" custLinFactNeighborY="17974"/>
      <dgm:spPr/>
    </dgm:pt>
    <dgm:pt modelId="{9BA92714-A024-4CAC-B784-0B30D1CDA5E2}" type="pres">
      <dgm:prSet presAssocID="{8FBC3C15-2997-4A07-93F4-0067112FA085}" presName="hierChild3" presStyleCnt="0"/>
      <dgm:spPr/>
    </dgm:pt>
    <dgm:pt modelId="{94023345-0508-440E-BF2B-A49B0F221C2E}" type="pres">
      <dgm:prSet presAssocID="{D55EF80B-1655-4731-9F2E-0E3A3482CBA0}" presName="Name19" presStyleLbl="parChTrans1D3" presStyleIdx="4" presStyleCnt="7"/>
      <dgm:spPr/>
    </dgm:pt>
    <dgm:pt modelId="{9440421D-98C4-460F-9AA7-72D486A4366A}" type="pres">
      <dgm:prSet presAssocID="{D193ED0D-143F-4670-B2C5-9BC0EFBED886}" presName="Name21" presStyleCnt="0"/>
      <dgm:spPr/>
    </dgm:pt>
    <dgm:pt modelId="{F57E3126-D358-4A46-A867-F130513F2C80}" type="pres">
      <dgm:prSet presAssocID="{D193ED0D-143F-4670-B2C5-9BC0EFBED886}" presName="level2Shape" presStyleLbl="node3" presStyleIdx="0" presStyleCnt="3" custScaleX="74506" custScaleY="38507" custLinFactNeighborX="46122" custLinFactNeighborY="14981"/>
      <dgm:spPr/>
    </dgm:pt>
    <dgm:pt modelId="{E65C4FFE-7905-41ED-B7F4-027B71B1AA04}" type="pres">
      <dgm:prSet presAssocID="{D193ED0D-143F-4670-B2C5-9BC0EFBED886}" presName="hierChild3" presStyleCnt="0"/>
      <dgm:spPr/>
    </dgm:pt>
    <dgm:pt modelId="{ED58F763-C5E6-44AA-A3C9-09FD436860A1}" type="pres">
      <dgm:prSet presAssocID="{E20A4487-1F12-45FB-BC3C-AED462546D46}" presName="Name19" presStyleLbl="parChTrans1D3" presStyleIdx="5" presStyleCnt="7"/>
      <dgm:spPr/>
    </dgm:pt>
    <dgm:pt modelId="{C357281B-75E3-4553-A5B3-439F89F33878}" type="pres">
      <dgm:prSet presAssocID="{68F1FFE8-28D1-4AE5-9E2A-D3EC73BA2042}" presName="Name21" presStyleCnt="0"/>
      <dgm:spPr/>
    </dgm:pt>
    <dgm:pt modelId="{D402FAEB-FE9B-475A-B848-B949B59B5094}" type="pres">
      <dgm:prSet presAssocID="{68F1FFE8-28D1-4AE5-9E2A-D3EC73BA2042}" presName="level2Shape" presStyleLbl="node3" presStyleIdx="1" presStyleCnt="3" custScaleX="72989" custScaleY="38507" custLinFactNeighborX="22024" custLinFactNeighborY="14981"/>
      <dgm:spPr/>
    </dgm:pt>
    <dgm:pt modelId="{DCE4FDB3-194A-4B93-B4A3-9A70DEFB4127}" type="pres">
      <dgm:prSet presAssocID="{68F1FFE8-28D1-4AE5-9E2A-D3EC73BA2042}" presName="hierChild3" presStyleCnt="0"/>
      <dgm:spPr/>
    </dgm:pt>
    <dgm:pt modelId="{3C3D25F4-A60D-4E01-BAF9-96CB695F7817}" type="pres">
      <dgm:prSet presAssocID="{13E56820-FC7B-496C-BD59-96507EC5F7D6}" presName="Name19" presStyleLbl="parChTrans1D3" presStyleIdx="6" presStyleCnt="7"/>
      <dgm:spPr/>
    </dgm:pt>
    <dgm:pt modelId="{44AC74FD-EBF7-40EB-BEC5-B6312D775901}" type="pres">
      <dgm:prSet presAssocID="{733097AC-7F77-4B57-B08F-A83E64CC5B59}" presName="Name21" presStyleCnt="0"/>
      <dgm:spPr/>
    </dgm:pt>
    <dgm:pt modelId="{95677822-8D90-4E5A-BBA3-2B6DB084FF4C}" type="pres">
      <dgm:prSet presAssocID="{733097AC-7F77-4B57-B08F-A83E64CC5B59}" presName="level2Shape" presStyleLbl="node3" presStyleIdx="2" presStyleCnt="3" custScaleX="72770" custScaleY="37486" custLinFactNeighborX="-3127" custLinFactNeighborY="14981"/>
      <dgm:spPr/>
    </dgm:pt>
    <dgm:pt modelId="{5A1B225C-E5D1-44DE-9B8B-00805A73F646}" type="pres">
      <dgm:prSet presAssocID="{733097AC-7F77-4B57-B08F-A83E64CC5B59}" presName="hierChild3" presStyleCnt="0"/>
      <dgm:spPr/>
    </dgm:pt>
    <dgm:pt modelId="{CA1010C8-5D1B-4253-9CF6-0A4BE1622076}" type="pres">
      <dgm:prSet presAssocID="{09451E53-75B0-4398-8D3F-566489C23D55}" presName="bgShapesFlow" presStyleCnt="0"/>
      <dgm:spPr/>
    </dgm:pt>
  </dgm:ptLst>
  <dgm:cxnLst>
    <dgm:cxn modelId="{842EAA07-F42E-4899-9C44-F74E4764B245}" srcId="{E6775628-EA25-4BEB-835D-D9174E12E0A6}" destId="{91A4A5BE-D36F-4D67-9114-1012351E8DB2}" srcOrd="1" destOrd="0" parTransId="{E9A46230-A5D9-4A0A-B813-84486D485681}" sibTransId="{4EE45A08-3B18-45FA-A419-DC3952C67F75}"/>
    <dgm:cxn modelId="{7866CD2B-CBA6-441E-B993-772C7A86F34C}" type="presOf" srcId="{09451E53-75B0-4398-8D3F-566489C23D55}" destId="{41831EFF-E92A-42D0-8257-547B58BE5A96}" srcOrd="0" destOrd="0" presId="urn:microsoft.com/office/officeart/2005/8/layout/hierarchy6"/>
    <dgm:cxn modelId="{39B54F30-DACF-4DBB-9BCC-A570B871C44A}" type="presOf" srcId="{E20A4487-1F12-45FB-BC3C-AED462546D46}" destId="{ED58F763-C5E6-44AA-A3C9-09FD436860A1}" srcOrd="0" destOrd="0" presId="urn:microsoft.com/office/officeart/2005/8/layout/hierarchy6"/>
    <dgm:cxn modelId="{4AF4AA3B-4CD5-4C35-87DC-10235B3B53B0}" srcId="{09451E53-75B0-4398-8D3F-566489C23D55}" destId="{E6775628-EA25-4BEB-835D-D9174E12E0A6}" srcOrd="0" destOrd="0" parTransId="{9A55C465-D129-485C-93BA-CC643F69B273}" sibTransId="{7596E4AC-27DD-47D4-86F6-8825700D86DD}"/>
    <dgm:cxn modelId="{FC0F323C-362B-461A-BEE8-EC98DA750BB5}" type="presOf" srcId="{8FBC3C15-2997-4A07-93F4-0067112FA085}" destId="{0A316239-7034-48A7-9FDA-1BDA77C5E676}" srcOrd="0" destOrd="0" presId="urn:microsoft.com/office/officeart/2005/8/layout/hierarchy6"/>
    <dgm:cxn modelId="{F4B68E66-BE9C-43B0-8C1B-60F8821E9B2B}" srcId="{8FBC3C15-2997-4A07-93F4-0067112FA085}" destId="{68F1FFE8-28D1-4AE5-9E2A-D3EC73BA2042}" srcOrd="1" destOrd="0" parTransId="{E20A4487-1F12-45FB-BC3C-AED462546D46}" sibTransId="{71C3D739-47B1-4ABA-B7B2-F57BCF1E86B7}"/>
    <dgm:cxn modelId="{7BB93268-1087-46FC-8BAF-87DDDF6C47C0}" srcId="{8FBC3C15-2997-4A07-93F4-0067112FA085}" destId="{D193ED0D-143F-4670-B2C5-9BC0EFBED886}" srcOrd="0" destOrd="0" parTransId="{D55EF80B-1655-4731-9F2E-0E3A3482CBA0}" sibTransId="{4EEAF085-E46F-4F91-85FD-EF2296FCDF87}"/>
    <dgm:cxn modelId="{4785634A-3BD0-40A6-BF6E-D882C4017B68}" type="presOf" srcId="{0ECEDC23-2C48-45AF-ADE9-7624FC80284E}" destId="{AB7870B5-A4F6-4F31-9939-855E5CE7BB51}" srcOrd="0" destOrd="0" presId="urn:microsoft.com/office/officeart/2005/8/layout/hierarchy6"/>
    <dgm:cxn modelId="{18E38E4A-6D7B-47F8-881A-04DD7D033DCF}" srcId="{E6775628-EA25-4BEB-835D-D9174E12E0A6}" destId="{F6F2FB93-C5A8-456E-B2CD-7124BB15724A}" srcOrd="0" destOrd="0" parTransId="{F2C024E0-D8E9-4D10-8ECC-01910855633E}" sibTransId="{CB667F62-5E3F-4B9E-B9AE-11386FB060E8}"/>
    <dgm:cxn modelId="{EF31EF6B-4A9E-4363-AD68-C240DBED0F00}" srcId="{8FBC3C15-2997-4A07-93F4-0067112FA085}" destId="{733097AC-7F77-4B57-B08F-A83E64CC5B59}" srcOrd="2" destOrd="0" parTransId="{13E56820-FC7B-496C-BD59-96507EC5F7D6}" sibTransId="{071407A7-0DD8-4597-A789-454EE9E08D82}"/>
    <dgm:cxn modelId="{7BFC1E4E-BC97-4688-AFB4-62C8F56A3EAC}" srcId="{F6F2FB93-C5A8-456E-B2CD-7124BB15724A}" destId="{0ECEDC23-2C48-45AF-ADE9-7624FC80284E}" srcOrd="0" destOrd="0" parTransId="{722DBA2D-C9BB-410C-9B29-ECCE1383B64E}" sibTransId="{C1B1E23A-BBB4-42F8-ABB9-47BFF495ADEC}"/>
    <dgm:cxn modelId="{7659CC4E-2A46-4A49-B537-FE6BA6F57EA7}" type="presOf" srcId="{D55EF80B-1655-4731-9F2E-0E3A3482CBA0}" destId="{94023345-0508-440E-BF2B-A49B0F221C2E}" srcOrd="0" destOrd="0" presId="urn:microsoft.com/office/officeart/2005/8/layout/hierarchy6"/>
    <dgm:cxn modelId="{F7ED6F73-437C-483B-B283-49AA8D9AE5AB}" type="presOf" srcId="{F6F2FB93-C5A8-456E-B2CD-7124BB15724A}" destId="{F705E394-EE64-49BA-914A-16E79836E6B8}" srcOrd="0" destOrd="0" presId="urn:microsoft.com/office/officeart/2005/8/layout/hierarchy6"/>
    <dgm:cxn modelId="{AD589476-BA40-402E-B0FF-DD3230F46493}" type="presOf" srcId="{E6775628-EA25-4BEB-835D-D9174E12E0A6}" destId="{E75FF91C-BA9A-4D1B-8372-CF023AE188B3}" srcOrd="0" destOrd="0" presId="urn:microsoft.com/office/officeart/2005/8/layout/hierarchy6"/>
    <dgm:cxn modelId="{61E6687A-D966-48C2-807C-546A4148BC4F}" srcId="{F6F2FB93-C5A8-456E-B2CD-7124BB15724A}" destId="{FCBDA1F7-59ED-4DE1-88C2-371A9FB8D5DB}" srcOrd="1" destOrd="0" parTransId="{5B8EA3A4-9C33-4327-A84B-28A8368F6198}" sibTransId="{55FED338-8D6C-4781-AAD1-04B48E154AA3}"/>
    <dgm:cxn modelId="{DB88097F-CFCA-4557-B094-3F9F85AEE4AA}" type="presOf" srcId="{733097AC-7F77-4B57-B08F-A83E64CC5B59}" destId="{95677822-8D90-4E5A-BBA3-2B6DB084FF4C}" srcOrd="0" destOrd="0" presId="urn:microsoft.com/office/officeart/2005/8/layout/hierarchy6"/>
    <dgm:cxn modelId="{170A837F-B00C-4CD3-B4A7-A5497241243E}" srcId="{F6F2FB93-C5A8-456E-B2CD-7124BB15724A}" destId="{1C5B930A-2B9E-445B-A8A0-8C0BA34BBB9D}" srcOrd="2" destOrd="0" parTransId="{8FE9921C-F19D-41AA-8829-0F2799CFCB85}" sibTransId="{FB30AE23-C87C-4C55-BD9C-E788F9F2D98D}"/>
    <dgm:cxn modelId="{B926BB7F-4982-42B4-A4D2-321A70D37BED}" srcId="{E6775628-EA25-4BEB-835D-D9174E12E0A6}" destId="{8FBC3C15-2997-4A07-93F4-0067112FA085}" srcOrd="2" destOrd="0" parTransId="{A1F1BF82-F7AD-4D8B-9E2B-CF80538ED34F}" sibTransId="{3149996F-2B20-4BEA-BB19-8554A7060C5E}"/>
    <dgm:cxn modelId="{7AE5E489-3A77-49EF-A43E-702CF37AAF88}" type="presOf" srcId="{F2C024E0-D8E9-4D10-8ECC-01910855633E}" destId="{F37C9189-7984-47AD-B80D-CCDA7A6551E0}" srcOrd="0" destOrd="0" presId="urn:microsoft.com/office/officeart/2005/8/layout/hierarchy6"/>
    <dgm:cxn modelId="{6F228F8E-8EE7-4FBA-96B7-DF8F082694DB}" type="presOf" srcId="{974CEBFB-AD4B-4840-980B-7D983F46A241}" destId="{F69BF3E8-B1CE-45ED-B80C-7C6B78DB8681}" srcOrd="0" destOrd="0" presId="urn:microsoft.com/office/officeart/2005/8/layout/hierarchy6"/>
    <dgm:cxn modelId="{C263339B-BDD0-43A7-8A9E-80852EABFD4B}" type="presOf" srcId="{91A4A5BE-D36F-4D67-9114-1012351E8DB2}" destId="{2D302FF9-5F9E-4AB3-AF0F-376044506D1E}" srcOrd="0" destOrd="0" presId="urn:microsoft.com/office/officeart/2005/8/layout/hierarchy6"/>
    <dgm:cxn modelId="{9803B69D-B515-488F-8942-561201B61990}" srcId="{F6F2FB93-C5A8-456E-B2CD-7124BB15724A}" destId="{2DBBF0F3-E7B1-432E-BE60-8C4F535E0C26}" srcOrd="3" destOrd="0" parTransId="{974CEBFB-AD4B-4840-980B-7D983F46A241}" sibTransId="{4CB51567-81FE-4DD2-B304-9A1C8E982D70}"/>
    <dgm:cxn modelId="{DC5F6AB5-ACEE-49D4-B81F-1D95B3041DEE}" type="presOf" srcId="{E9A46230-A5D9-4A0A-B813-84486D485681}" destId="{BAF63172-23E9-4368-A002-46303A9B9514}" srcOrd="0" destOrd="0" presId="urn:microsoft.com/office/officeart/2005/8/layout/hierarchy6"/>
    <dgm:cxn modelId="{8AFF36C4-4F2E-42C3-B3FD-B84783206263}" type="presOf" srcId="{1C5B930A-2B9E-445B-A8A0-8C0BA34BBB9D}" destId="{A416D0CA-2753-470E-9FF6-C1F89A36579E}" srcOrd="0" destOrd="0" presId="urn:microsoft.com/office/officeart/2005/8/layout/hierarchy6"/>
    <dgm:cxn modelId="{BF90EBCB-BD9D-4476-B981-349DA3A57008}" type="presOf" srcId="{68F1FFE8-28D1-4AE5-9E2A-D3EC73BA2042}" destId="{D402FAEB-FE9B-475A-B848-B949B59B5094}" srcOrd="0" destOrd="0" presId="urn:microsoft.com/office/officeart/2005/8/layout/hierarchy6"/>
    <dgm:cxn modelId="{4DEEB5CC-793B-4901-8167-C3BB56EA0D71}" type="presOf" srcId="{D193ED0D-143F-4670-B2C5-9BC0EFBED886}" destId="{F57E3126-D358-4A46-A867-F130513F2C80}" srcOrd="0" destOrd="0" presId="urn:microsoft.com/office/officeart/2005/8/layout/hierarchy6"/>
    <dgm:cxn modelId="{E073E9CF-FD18-4EC0-95FF-0D602EBD48BE}" type="presOf" srcId="{5B8EA3A4-9C33-4327-A84B-28A8368F6198}" destId="{26686F72-2B15-4441-8F96-03F58C23709E}" srcOrd="0" destOrd="0" presId="urn:microsoft.com/office/officeart/2005/8/layout/hierarchy6"/>
    <dgm:cxn modelId="{22351BD6-EA35-4E71-985C-806271FADD73}" type="presOf" srcId="{13E56820-FC7B-496C-BD59-96507EC5F7D6}" destId="{3C3D25F4-A60D-4E01-BAF9-96CB695F7817}" srcOrd="0" destOrd="0" presId="urn:microsoft.com/office/officeart/2005/8/layout/hierarchy6"/>
    <dgm:cxn modelId="{1E7BF7DA-0E01-4541-B1A0-309C9234247B}" type="presOf" srcId="{722DBA2D-C9BB-410C-9B29-ECCE1383B64E}" destId="{8EC802D6-7B3E-4EFA-962F-40987BD24499}" srcOrd="0" destOrd="0" presId="urn:microsoft.com/office/officeart/2005/8/layout/hierarchy6"/>
    <dgm:cxn modelId="{14064CDB-10A1-45A1-B13D-22FFEE6EF70E}" type="presOf" srcId="{FCBDA1F7-59ED-4DE1-88C2-371A9FB8D5DB}" destId="{DD343EEE-2C61-48AF-9D88-F77CC6981502}" srcOrd="0" destOrd="0" presId="urn:microsoft.com/office/officeart/2005/8/layout/hierarchy6"/>
    <dgm:cxn modelId="{B3B9CCF3-834D-45D7-882F-A035C268FB27}" type="presOf" srcId="{8FE9921C-F19D-41AA-8829-0F2799CFCB85}" destId="{405322EC-7999-42D9-BCE8-155B4185C5C7}" srcOrd="0" destOrd="0" presId="urn:microsoft.com/office/officeart/2005/8/layout/hierarchy6"/>
    <dgm:cxn modelId="{EF8BE1F7-A29C-4843-B540-B14AB75CCB1C}" type="presOf" srcId="{2DBBF0F3-E7B1-432E-BE60-8C4F535E0C26}" destId="{A06995C0-E9C1-4E1F-9BA6-D66D8AA59080}" srcOrd="0" destOrd="0" presId="urn:microsoft.com/office/officeart/2005/8/layout/hierarchy6"/>
    <dgm:cxn modelId="{403672FE-F0B2-471D-BDC2-5C5347F4F0EA}" type="presOf" srcId="{A1F1BF82-F7AD-4D8B-9E2B-CF80538ED34F}" destId="{54FFA3B8-6484-4218-9A72-FDDC3626D592}" srcOrd="0" destOrd="0" presId="urn:microsoft.com/office/officeart/2005/8/layout/hierarchy6"/>
    <dgm:cxn modelId="{6B1A35B3-D8C5-4AC7-96D9-3764742B91B2}" type="presParOf" srcId="{41831EFF-E92A-42D0-8257-547B58BE5A96}" destId="{41BC5970-DDD6-4D51-A468-8F7BF3460613}" srcOrd="0" destOrd="0" presId="urn:microsoft.com/office/officeart/2005/8/layout/hierarchy6"/>
    <dgm:cxn modelId="{6A73C210-C304-489D-8B9B-67183993A1CE}" type="presParOf" srcId="{41BC5970-DDD6-4D51-A468-8F7BF3460613}" destId="{6C1B0636-6891-42DC-956F-FF8CB274500F}" srcOrd="0" destOrd="0" presId="urn:microsoft.com/office/officeart/2005/8/layout/hierarchy6"/>
    <dgm:cxn modelId="{E6A9A1B8-4A35-455E-8DE6-963DF8F8D3A4}" type="presParOf" srcId="{6C1B0636-6891-42DC-956F-FF8CB274500F}" destId="{BD5155F7-A700-4D33-8EA8-BA36DED30D17}" srcOrd="0" destOrd="0" presId="urn:microsoft.com/office/officeart/2005/8/layout/hierarchy6"/>
    <dgm:cxn modelId="{08AE72D2-87F2-4C3E-8857-32BE6306084E}" type="presParOf" srcId="{BD5155F7-A700-4D33-8EA8-BA36DED30D17}" destId="{E75FF91C-BA9A-4D1B-8372-CF023AE188B3}" srcOrd="0" destOrd="0" presId="urn:microsoft.com/office/officeart/2005/8/layout/hierarchy6"/>
    <dgm:cxn modelId="{14C29269-72CD-4ECB-8C17-C2F56FC5AE47}" type="presParOf" srcId="{BD5155F7-A700-4D33-8EA8-BA36DED30D17}" destId="{F45629C8-83BE-4084-90BF-7BB5DAD908DB}" srcOrd="1" destOrd="0" presId="urn:microsoft.com/office/officeart/2005/8/layout/hierarchy6"/>
    <dgm:cxn modelId="{6973AB88-9B92-457E-9051-C85230C6515E}" type="presParOf" srcId="{F45629C8-83BE-4084-90BF-7BB5DAD908DB}" destId="{F37C9189-7984-47AD-B80D-CCDA7A6551E0}" srcOrd="0" destOrd="0" presId="urn:microsoft.com/office/officeart/2005/8/layout/hierarchy6"/>
    <dgm:cxn modelId="{7490DE8D-657A-47D7-A9D0-734C1A8FF40E}" type="presParOf" srcId="{F45629C8-83BE-4084-90BF-7BB5DAD908DB}" destId="{A6E7CE83-EA02-4237-92C2-9F7CB0C84CF2}" srcOrd="1" destOrd="0" presId="urn:microsoft.com/office/officeart/2005/8/layout/hierarchy6"/>
    <dgm:cxn modelId="{EC272374-4818-4063-8AD6-7FC85678DCF3}" type="presParOf" srcId="{A6E7CE83-EA02-4237-92C2-9F7CB0C84CF2}" destId="{F705E394-EE64-49BA-914A-16E79836E6B8}" srcOrd="0" destOrd="0" presId="urn:microsoft.com/office/officeart/2005/8/layout/hierarchy6"/>
    <dgm:cxn modelId="{33CE2EAC-5A3F-4D91-A631-15079888F7B4}" type="presParOf" srcId="{A6E7CE83-EA02-4237-92C2-9F7CB0C84CF2}" destId="{570AF283-E944-4D2B-8F43-F941A306B6B4}" srcOrd="1" destOrd="0" presId="urn:microsoft.com/office/officeart/2005/8/layout/hierarchy6"/>
    <dgm:cxn modelId="{AF1DFAD5-7BDC-45C6-8A3F-301B34C6E23A}" type="presParOf" srcId="{570AF283-E944-4D2B-8F43-F941A306B6B4}" destId="{8EC802D6-7B3E-4EFA-962F-40987BD24499}" srcOrd="0" destOrd="0" presId="urn:microsoft.com/office/officeart/2005/8/layout/hierarchy6"/>
    <dgm:cxn modelId="{0CF02512-0A38-4ECD-88BC-1AAC8AF2B9B8}" type="presParOf" srcId="{570AF283-E944-4D2B-8F43-F941A306B6B4}" destId="{F6D61A62-CF0F-43C3-9471-A8185748AA60}" srcOrd="1" destOrd="0" presId="urn:microsoft.com/office/officeart/2005/8/layout/hierarchy6"/>
    <dgm:cxn modelId="{846F0E80-544B-494E-96BB-BA883809F93F}" type="presParOf" srcId="{F6D61A62-CF0F-43C3-9471-A8185748AA60}" destId="{AB7870B5-A4F6-4F31-9939-855E5CE7BB51}" srcOrd="0" destOrd="0" presId="urn:microsoft.com/office/officeart/2005/8/layout/hierarchy6"/>
    <dgm:cxn modelId="{5C7AA40B-54B2-4D93-BB0D-DCC59730DA50}" type="presParOf" srcId="{F6D61A62-CF0F-43C3-9471-A8185748AA60}" destId="{80A230BF-532B-4075-AED5-981696227080}" srcOrd="1" destOrd="0" presId="urn:microsoft.com/office/officeart/2005/8/layout/hierarchy6"/>
    <dgm:cxn modelId="{8F8BAB8A-11D6-404F-807B-CE76B93990BF}" type="presParOf" srcId="{570AF283-E944-4D2B-8F43-F941A306B6B4}" destId="{26686F72-2B15-4441-8F96-03F58C23709E}" srcOrd="2" destOrd="0" presId="urn:microsoft.com/office/officeart/2005/8/layout/hierarchy6"/>
    <dgm:cxn modelId="{87AF05D1-5F55-4C52-AB77-5DE351FE3E70}" type="presParOf" srcId="{570AF283-E944-4D2B-8F43-F941A306B6B4}" destId="{228CE729-CBC5-4A63-8DC6-232914067C7A}" srcOrd="3" destOrd="0" presId="urn:microsoft.com/office/officeart/2005/8/layout/hierarchy6"/>
    <dgm:cxn modelId="{C85C9BAD-1FA0-4D9F-BCDA-5F04FB053AFD}" type="presParOf" srcId="{228CE729-CBC5-4A63-8DC6-232914067C7A}" destId="{DD343EEE-2C61-48AF-9D88-F77CC6981502}" srcOrd="0" destOrd="0" presId="urn:microsoft.com/office/officeart/2005/8/layout/hierarchy6"/>
    <dgm:cxn modelId="{A7226DBA-A857-4D65-8EAE-D717E3D2569F}" type="presParOf" srcId="{228CE729-CBC5-4A63-8DC6-232914067C7A}" destId="{C73F6123-CEE5-46D7-ADDF-2DC89C68D896}" srcOrd="1" destOrd="0" presId="urn:microsoft.com/office/officeart/2005/8/layout/hierarchy6"/>
    <dgm:cxn modelId="{35E1FD8B-FFD3-410D-8C57-4D86DA2940E3}" type="presParOf" srcId="{570AF283-E944-4D2B-8F43-F941A306B6B4}" destId="{405322EC-7999-42D9-BCE8-155B4185C5C7}" srcOrd="4" destOrd="0" presId="urn:microsoft.com/office/officeart/2005/8/layout/hierarchy6"/>
    <dgm:cxn modelId="{7A302297-B5D2-4BA7-890B-CE39CECB590A}" type="presParOf" srcId="{570AF283-E944-4D2B-8F43-F941A306B6B4}" destId="{0AF3A02E-4C22-4D85-B3D4-94C1DA772240}" srcOrd="5" destOrd="0" presId="urn:microsoft.com/office/officeart/2005/8/layout/hierarchy6"/>
    <dgm:cxn modelId="{A8C4DCEB-2886-480D-8EC7-A452A657AF3B}" type="presParOf" srcId="{0AF3A02E-4C22-4D85-B3D4-94C1DA772240}" destId="{A416D0CA-2753-470E-9FF6-C1F89A36579E}" srcOrd="0" destOrd="0" presId="urn:microsoft.com/office/officeart/2005/8/layout/hierarchy6"/>
    <dgm:cxn modelId="{2C49A65E-E410-471B-85BC-F00A5D60157C}" type="presParOf" srcId="{0AF3A02E-4C22-4D85-B3D4-94C1DA772240}" destId="{FEB4F497-EFE1-47EC-9133-640911EAC440}" srcOrd="1" destOrd="0" presId="urn:microsoft.com/office/officeart/2005/8/layout/hierarchy6"/>
    <dgm:cxn modelId="{6841BD0D-F012-4D1D-8968-FBC149AE9520}" type="presParOf" srcId="{570AF283-E944-4D2B-8F43-F941A306B6B4}" destId="{F69BF3E8-B1CE-45ED-B80C-7C6B78DB8681}" srcOrd="6" destOrd="0" presId="urn:microsoft.com/office/officeart/2005/8/layout/hierarchy6"/>
    <dgm:cxn modelId="{EA8FB323-0065-48E9-85F6-4AF6E092392B}" type="presParOf" srcId="{570AF283-E944-4D2B-8F43-F941A306B6B4}" destId="{62B8E1AF-D0EF-445F-AD86-56A9C5DB871F}" srcOrd="7" destOrd="0" presId="urn:microsoft.com/office/officeart/2005/8/layout/hierarchy6"/>
    <dgm:cxn modelId="{B48A98DA-D3CE-46A2-96BC-3ADBB8A4F6CC}" type="presParOf" srcId="{62B8E1AF-D0EF-445F-AD86-56A9C5DB871F}" destId="{A06995C0-E9C1-4E1F-9BA6-D66D8AA59080}" srcOrd="0" destOrd="0" presId="urn:microsoft.com/office/officeart/2005/8/layout/hierarchy6"/>
    <dgm:cxn modelId="{C43BA4F7-EE5C-49CE-BA92-C53725AEF2E7}" type="presParOf" srcId="{62B8E1AF-D0EF-445F-AD86-56A9C5DB871F}" destId="{D8D8F4E6-509C-40B0-AA49-13792E51D152}" srcOrd="1" destOrd="0" presId="urn:microsoft.com/office/officeart/2005/8/layout/hierarchy6"/>
    <dgm:cxn modelId="{535FF98F-F7E7-4804-A860-415183F9E86E}" type="presParOf" srcId="{F45629C8-83BE-4084-90BF-7BB5DAD908DB}" destId="{BAF63172-23E9-4368-A002-46303A9B9514}" srcOrd="2" destOrd="0" presId="urn:microsoft.com/office/officeart/2005/8/layout/hierarchy6"/>
    <dgm:cxn modelId="{E73AD3B8-E647-4316-91C3-356E213120EB}" type="presParOf" srcId="{F45629C8-83BE-4084-90BF-7BB5DAD908DB}" destId="{7C75FC95-662B-4F28-8088-EDF0E655F32A}" srcOrd="3" destOrd="0" presId="urn:microsoft.com/office/officeart/2005/8/layout/hierarchy6"/>
    <dgm:cxn modelId="{2139CFAD-23E8-4B71-80AE-C87794CEC6C1}" type="presParOf" srcId="{7C75FC95-662B-4F28-8088-EDF0E655F32A}" destId="{2D302FF9-5F9E-4AB3-AF0F-376044506D1E}" srcOrd="0" destOrd="0" presId="urn:microsoft.com/office/officeart/2005/8/layout/hierarchy6"/>
    <dgm:cxn modelId="{C75D52EB-D941-479C-BEC0-FF2510A6ED3C}" type="presParOf" srcId="{7C75FC95-662B-4F28-8088-EDF0E655F32A}" destId="{40FD75EA-83F5-4A2A-AB18-B482652600CA}" srcOrd="1" destOrd="0" presId="urn:microsoft.com/office/officeart/2005/8/layout/hierarchy6"/>
    <dgm:cxn modelId="{ECC0ED32-B334-4B75-8323-AB7F300F3F66}" type="presParOf" srcId="{F45629C8-83BE-4084-90BF-7BB5DAD908DB}" destId="{54FFA3B8-6484-4218-9A72-FDDC3626D592}" srcOrd="4" destOrd="0" presId="urn:microsoft.com/office/officeart/2005/8/layout/hierarchy6"/>
    <dgm:cxn modelId="{B6A6EBCC-B6D7-4985-8F93-A0BBEC95A7DE}" type="presParOf" srcId="{F45629C8-83BE-4084-90BF-7BB5DAD908DB}" destId="{4F8AA4AD-B0AC-491D-B6AE-7B3264BED427}" srcOrd="5" destOrd="0" presId="urn:microsoft.com/office/officeart/2005/8/layout/hierarchy6"/>
    <dgm:cxn modelId="{2AF3C861-3769-49FE-8583-C224EA148025}" type="presParOf" srcId="{4F8AA4AD-B0AC-491D-B6AE-7B3264BED427}" destId="{0A316239-7034-48A7-9FDA-1BDA77C5E676}" srcOrd="0" destOrd="0" presId="urn:microsoft.com/office/officeart/2005/8/layout/hierarchy6"/>
    <dgm:cxn modelId="{7E9B1582-93BB-4049-8A0F-61332F60108F}" type="presParOf" srcId="{4F8AA4AD-B0AC-491D-B6AE-7B3264BED427}" destId="{9BA92714-A024-4CAC-B784-0B30D1CDA5E2}" srcOrd="1" destOrd="0" presId="urn:microsoft.com/office/officeart/2005/8/layout/hierarchy6"/>
    <dgm:cxn modelId="{964981E9-5829-4411-A2FE-CDD18E8F59A9}" type="presParOf" srcId="{9BA92714-A024-4CAC-B784-0B30D1CDA5E2}" destId="{94023345-0508-440E-BF2B-A49B0F221C2E}" srcOrd="0" destOrd="0" presId="urn:microsoft.com/office/officeart/2005/8/layout/hierarchy6"/>
    <dgm:cxn modelId="{6DFDD42D-23CD-4E1A-B179-2EE11619D72E}" type="presParOf" srcId="{9BA92714-A024-4CAC-B784-0B30D1CDA5E2}" destId="{9440421D-98C4-460F-9AA7-72D486A4366A}" srcOrd="1" destOrd="0" presId="urn:microsoft.com/office/officeart/2005/8/layout/hierarchy6"/>
    <dgm:cxn modelId="{E82E0B4C-BBE2-4A6F-A1FA-A4993E8C7863}" type="presParOf" srcId="{9440421D-98C4-460F-9AA7-72D486A4366A}" destId="{F57E3126-D358-4A46-A867-F130513F2C80}" srcOrd="0" destOrd="0" presId="urn:microsoft.com/office/officeart/2005/8/layout/hierarchy6"/>
    <dgm:cxn modelId="{36F8B25B-7CD2-4370-ABFF-ECAF67EC739C}" type="presParOf" srcId="{9440421D-98C4-460F-9AA7-72D486A4366A}" destId="{E65C4FFE-7905-41ED-B7F4-027B71B1AA04}" srcOrd="1" destOrd="0" presId="urn:microsoft.com/office/officeart/2005/8/layout/hierarchy6"/>
    <dgm:cxn modelId="{3FA9431F-19D5-48C7-8B51-98EA4D01DF42}" type="presParOf" srcId="{9BA92714-A024-4CAC-B784-0B30D1CDA5E2}" destId="{ED58F763-C5E6-44AA-A3C9-09FD436860A1}" srcOrd="2" destOrd="0" presId="urn:microsoft.com/office/officeart/2005/8/layout/hierarchy6"/>
    <dgm:cxn modelId="{90480D98-2319-4136-A18E-6C7435EFDC99}" type="presParOf" srcId="{9BA92714-A024-4CAC-B784-0B30D1CDA5E2}" destId="{C357281B-75E3-4553-A5B3-439F89F33878}" srcOrd="3" destOrd="0" presId="urn:microsoft.com/office/officeart/2005/8/layout/hierarchy6"/>
    <dgm:cxn modelId="{59D9C6CA-9808-4CD1-9D0B-BB5344E9A414}" type="presParOf" srcId="{C357281B-75E3-4553-A5B3-439F89F33878}" destId="{D402FAEB-FE9B-475A-B848-B949B59B5094}" srcOrd="0" destOrd="0" presId="urn:microsoft.com/office/officeart/2005/8/layout/hierarchy6"/>
    <dgm:cxn modelId="{90DB9FFC-4DEA-4CDB-BE79-0CFAEC714DE8}" type="presParOf" srcId="{C357281B-75E3-4553-A5B3-439F89F33878}" destId="{DCE4FDB3-194A-4B93-B4A3-9A70DEFB4127}" srcOrd="1" destOrd="0" presId="urn:microsoft.com/office/officeart/2005/8/layout/hierarchy6"/>
    <dgm:cxn modelId="{BB227641-7D11-48A9-8340-AA5AB3D1769D}" type="presParOf" srcId="{9BA92714-A024-4CAC-B784-0B30D1CDA5E2}" destId="{3C3D25F4-A60D-4E01-BAF9-96CB695F7817}" srcOrd="4" destOrd="0" presId="urn:microsoft.com/office/officeart/2005/8/layout/hierarchy6"/>
    <dgm:cxn modelId="{D14EA346-48F4-47F8-A89B-A9147E879253}" type="presParOf" srcId="{9BA92714-A024-4CAC-B784-0B30D1CDA5E2}" destId="{44AC74FD-EBF7-40EB-BEC5-B6312D775901}" srcOrd="5" destOrd="0" presId="urn:microsoft.com/office/officeart/2005/8/layout/hierarchy6"/>
    <dgm:cxn modelId="{0421379D-6263-4B45-9535-8393047D96D6}" type="presParOf" srcId="{44AC74FD-EBF7-40EB-BEC5-B6312D775901}" destId="{95677822-8D90-4E5A-BBA3-2B6DB084FF4C}" srcOrd="0" destOrd="0" presId="urn:microsoft.com/office/officeart/2005/8/layout/hierarchy6"/>
    <dgm:cxn modelId="{58E9DD91-34E9-47BD-8953-C93780F7D004}" type="presParOf" srcId="{44AC74FD-EBF7-40EB-BEC5-B6312D775901}" destId="{5A1B225C-E5D1-44DE-9B8B-00805A73F646}" srcOrd="1" destOrd="0" presId="urn:microsoft.com/office/officeart/2005/8/layout/hierarchy6"/>
    <dgm:cxn modelId="{A54D6C20-FC10-4FC4-B1F2-030D3B6ED894}" type="presParOf" srcId="{41831EFF-E92A-42D0-8257-547B58BE5A96}" destId="{CA1010C8-5D1B-4253-9CF6-0A4BE1622076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4A273C-1D05-465A-892B-B06A10E0DCD7}">
      <dsp:nvSpPr>
        <dsp:cNvPr id="0" name=""/>
        <dsp:cNvSpPr/>
      </dsp:nvSpPr>
      <dsp:spPr>
        <a:xfrm>
          <a:off x="8111" y="2067"/>
          <a:ext cx="6061096" cy="4934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b="1" kern="1200" dirty="0"/>
            <a:t>Controles internos</a:t>
          </a:r>
        </a:p>
      </dsp:txBody>
      <dsp:txXfrm>
        <a:off x="22563" y="16519"/>
        <a:ext cx="6032192" cy="464540"/>
      </dsp:txXfrm>
    </dsp:sp>
    <dsp:sp modelId="{AB9A51D1-0D41-494F-94C5-861CF752AACC}">
      <dsp:nvSpPr>
        <dsp:cNvPr id="0" name=""/>
        <dsp:cNvSpPr/>
      </dsp:nvSpPr>
      <dsp:spPr>
        <a:xfrm>
          <a:off x="8111" y="975170"/>
          <a:ext cx="1764701" cy="32497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dirty="0"/>
            <a:t>Princípio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Aderência à integridade e a valores éticos</a:t>
          </a:r>
        </a:p>
      </dsp:txBody>
      <dsp:txXfrm>
        <a:off x="59797" y="1026856"/>
        <a:ext cx="1661329" cy="3146391"/>
      </dsp:txXfrm>
    </dsp:sp>
    <dsp:sp modelId="{FEF74FDE-5B06-41E7-B0A4-F5E8D4115C7D}">
      <dsp:nvSpPr>
        <dsp:cNvPr id="0" name=""/>
        <dsp:cNvSpPr/>
      </dsp:nvSpPr>
      <dsp:spPr>
        <a:xfrm>
          <a:off x="2081417" y="975170"/>
          <a:ext cx="3987790" cy="32497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dirty="0"/>
            <a:t>Elemento do ambiente de controle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Integridade pessoal e profissional e valores éticos assumidos </a:t>
          </a:r>
          <a:r>
            <a:rPr lang="pt-BR" sz="2000" b="1" u="sng" kern="1200" dirty="0"/>
            <a:t>pela</a:t>
          </a:r>
          <a:r>
            <a:rPr lang="pt-BR" sz="2000" u="sng" kern="1200" dirty="0"/>
            <a:t> </a:t>
          </a:r>
          <a:r>
            <a:rPr lang="pt-BR" sz="2000" b="1" u="sng" kern="1200" dirty="0"/>
            <a:t>direção e pelo quadro de servidores</a:t>
          </a:r>
          <a:r>
            <a:rPr lang="pt-BR" sz="2000" kern="1200" dirty="0"/>
            <a:t>, incluindo inequívoca atitude de apoio à manutenção de adequados controles internos da gestão, durante todo o tempo e por toda a organização</a:t>
          </a:r>
        </a:p>
      </dsp:txBody>
      <dsp:txXfrm>
        <a:off x="2176599" y="1070352"/>
        <a:ext cx="3797426" cy="3059399"/>
      </dsp:txXfrm>
    </dsp:sp>
    <dsp:sp modelId="{7C534860-053A-495F-B4E9-6AEA48A2A590}">
      <dsp:nvSpPr>
        <dsp:cNvPr id="0" name=""/>
        <dsp:cNvSpPr/>
      </dsp:nvSpPr>
      <dsp:spPr>
        <a:xfrm>
          <a:off x="6686416" y="2067"/>
          <a:ext cx="4468772" cy="50189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b="1" kern="1200" dirty="0"/>
            <a:t>Governança</a:t>
          </a:r>
        </a:p>
      </dsp:txBody>
      <dsp:txXfrm>
        <a:off x="6701116" y="16767"/>
        <a:ext cx="4439372" cy="472493"/>
      </dsp:txXfrm>
    </dsp:sp>
    <dsp:sp modelId="{9DE7AECF-A612-4658-B6CC-2622C59C44AC}">
      <dsp:nvSpPr>
        <dsp:cNvPr id="0" name=""/>
        <dsp:cNvSpPr/>
      </dsp:nvSpPr>
      <dsp:spPr>
        <a:xfrm>
          <a:off x="6686416" y="983620"/>
          <a:ext cx="4468772" cy="32497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dirty="0"/>
            <a:t>Princípio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Tem como base a </a:t>
          </a:r>
          <a:r>
            <a:rPr lang="pt-BR" sz="2000" b="1" u="sng" kern="1200" dirty="0"/>
            <a:t>honestidade</a:t>
          </a:r>
          <a:r>
            <a:rPr lang="pt-BR" sz="2000" kern="1200" dirty="0"/>
            <a:t> e objetividade, elevando os padrões de decência e probidade </a:t>
          </a:r>
          <a:r>
            <a:rPr lang="pt-BR" sz="2000" b="1" u="sng" kern="1200" dirty="0"/>
            <a:t>na gestão </a:t>
          </a:r>
          <a:r>
            <a:rPr lang="pt-BR" sz="2000" kern="1200" dirty="0"/>
            <a:t>dos recursos públicos e das atividades da organização, com reflexo tanto </a:t>
          </a:r>
          <a:r>
            <a:rPr lang="pt-BR" sz="2000" b="1" u="sng" kern="1200" dirty="0"/>
            <a:t>nos processos </a:t>
          </a:r>
          <a:r>
            <a:rPr lang="pt-BR" sz="2000" kern="1200" dirty="0"/>
            <a:t>de  </a:t>
          </a:r>
          <a:r>
            <a:rPr lang="pt-BR" sz="2000" b="1" u="sng" kern="1200" dirty="0"/>
            <a:t>tomada de decisão</a:t>
          </a:r>
          <a:r>
            <a:rPr lang="pt-BR" sz="2000" kern="1200" dirty="0"/>
            <a:t>, quanto </a:t>
          </a:r>
          <a:r>
            <a:rPr lang="pt-BR" sz="2000" b="1" u="sng" kern="1200" dirty="0"/>
            <a:t>na qualidade </a:t>
          </a:r>
          <a:r>
            <a:rPr lang="pt-BR" sz="2000" kern="1200" dirty="0"/>
            <a:t>de seus </a:t>
          </a:r>
          <a:r>
            <a:rPr lang="pt-BR" sz="2000" b="1" u="sng" kern="1200" dirty="0"/>
            <a:t>relatórios</a:t>
          </a:r>
          <a:r>
            <a:rPr lang="pt-BR" sz="2000" b="1" kern="1200" dirty="0"/>
            <a:t> </a:t>
          </a:r>
          <a:r>
            <a:rPr lang="pt-BR" sz="2000" kern="1200" dirty="0"/>
            <a:t>financeiros e de desempenho</a:t>
          </a:r>
        </a:p>
      </dsp:txBody>
      <dsp:txXfrm>
        <a:off x="6781598" y="1078802"/>
        <a:ext cx="4278408" cy="305939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18AD6A-D7B1-44E3-9DD8-B226A8DD2D01}">
      <dsp:nvSpPr>
        <dsp:cNvPr id="0" name=""/>
        <dsp:cNvSpPr/>
      </dsp:nvSpPr>
      <dsp:spPr>
        <a:xfrm>
          <a:off x="0" y="3014"/>
          <a:ext cx="284049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CAB3C2-D2A4-4447-95C8-F9D729BAA6FE}">
      <dsp:nvSpPr>
        <dsp:cNvPr id="0" name=""/>
        <dsp:cNvSpPr/>
      </dsp:nvSpPr>
      <dsp:spPr>
        <a:xfrm>
          <a:off x="0" y="3014"/>
          <a:ext cx="2840495" cy="4504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MELHORAR A GOVERNANÇA</a:t>
          </a:r>
        </a:p>
      </dsp:txBody>
      <dsp:txXfrm>
        <a:off x="0" y="3014"/>
        <a:ext cx="2840495" cy="450462"/>
      </dsp:txXfrm>
    </dsp:sp>
    <dsp:sp modelId="{92756EC8-82D5-43F9-A53C-557C065913F1}">
      <dsp:nvSpPr>
        <dsp:cNvPr id="0" name=""/>
        <dsp:cNvSpPr/>
      </dsp:nvSpPr>
      <dsp:spPr>
        <a:xfrm>
          <a:off x="0" y="453477"/>
          <a:ext cx="284049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65FEE6-0FF2-45A5-8E3E-29A86A9CFA42}">
      <dsp:nvSpPr>
        <dsp:cNvPr id="0" name=""/>
        <dsp:cNvSpPr/>
      </dsp:nvSpPr>
      <dsp:spPr>
        <a:xfrm>
          <a:off x="0" y="453477"/>
          <a:ext cx="2840495" cy="6828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AUMENTAR A CREDIBILIDADE E A TRANSPARÊNCIA</a:t>
          </a:r>
        </a:p>
      </dsp:txBody>
      <dsp:txXfrm>
        <a:off x="0" y="453477"/>
        <a:ext cx="2840495" cy="682858"/>
      </dsp:txXfrm>
    </dsp:sp>
    <dsp:sp modelId="{71F2A867-86BE-40DC-B0F9-F5FBAFED4DD5}">
      <dsp:nvSpPr>
        <dsp:cNvPr id="0" name=""/>
        <dsp:cNvSpPr/>
      </dsp:nvSpPr>
      <dsp:spPr>
        <a:xfrm>
          <a:off x="0" y="1136336"/>
          <a:ext cx="284049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BA4632-0700-459A-9241-394BAFED9CA6}">
      <dsp:nvSpPr>
        <dsp:cNvPr id="0" name=""/>
        <dsp:cNvSpPr/>
      </dsp:nvSpPr>
      <dsp:spPr>
        <a:xfrm>
          <a:off x="0" y="1136336"/>
          <a:ext cx="2840495" cy="5251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ELEVAR PADRÕES DE CONDUTA</a:t>
          </a:r>
        </a:p>
      </dsp:txBody>
      <dsp:txXfrm>
        <a:off x="0" y="1136336"/>
        <a:ext cx="2840495" cy="525141"/>
      </dsp:txXfrm>
    </dsp:sp>
    <dsp:sp modelId="{FC3260F9-3BC5-453F-9F0C-549390AB8455}">
      <dsp:nvSpPr>
        <dsp:cNvPr id="0" name=""/>
        <dsp:cNvSpPr/>
      </dsp:nvSpPr>
      <dsp:spPr>
        <a:xfrm>
          <a:off x="0" y="1661477"/>
          <a:ext cx="284049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64203C-5D66-4C2E-B13E-AD798AE4A2C4}">
      <dsp:nvSpPr>
        <dsp:cNvPr id="0" name=""/>
        <dsp:cNvSpPr/>
      </dsp:nvSpPr>
      <dsp:spPr>
        <a:xfrm>
          <a:off x="0" y="1661477"/>
          <a:ext cx="2840495" cy="8453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TRATAR ADEQUADAMENTE RISCOS, INCLUSIVE RISCOS À INTEGRIDADE</a:t>
          </a:r>
        </a:p>
      </dsp:txBody>
      <dsp:txXfrm>
        <a:off x="0" y="1661477"/>
        <a:ext cx="2840495" cy="845352"/>
      </dsp:txXfrm>
    </dsp:sp>
    <dsp:sp modelId="{492F7B9F-AB6F-44E2-9867-A829F15EA15E}">
      <dsp:nvSpPr>
        <dsp:cNvPr id="0" name=""/>
        <dsp:cNvSpPr/>
      </dsp:nvSpPr>
      <dsp:spPr>
        <a:xfrm>
          <a:off x="0" y="2506829"/>
          <a:ext cx="284049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66AA17-1B61-41D8-A5EA-69AD42C1CE2C}">
      <dsp:nvSpPr>
        <dsp:cNvPr id="0" name=""/>
        <dsp:cNvSpPr/>
      </dsp:nvSpPr>
      <dsp:spPr>
        <a:xfrm>
          <a:off x="0" y="2506829"/>
          <a:ext cx="2840495" cy="8453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ALCANÇAR A MISSÃO INSTITUCIONAL</a:t>
          </a:r>
        </a:p>
      </dsp:txBody>
      <dsp:txXfrm>
        <a:off x="0" y="2506829"/>
        <a:ext cx="2840495" cy="84535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6A36F2-C787-4025-8F80-F365FD00501F}">
      <dsp:nvSpPr>
        <dsp:cNvPr id="0" name=""/>
        <dsp:cNvSpPr/>
      </dsp:nvSpPr>
      <dsp:spPr>
        <a:xfrm>
          <a:off x="3273" y="1337338"/>
          <a:ext cx="840168" cy="840168"/>
        </a:xfrm>
        <a:prstGeom prst="chord">
          <a:avLst>
            <a:gd name="adj1" fmla="val 4800000"/>
            <a:gd name="adj2" fmla="val 1680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BB5BD5-E85D-45DD-853F-E06E73FB691F}">
      <dsp:nvSpPr>
        <dsp:cNvPr id="0" name=""/>
        <dsp:cNvSpPr/>
      </dsp:nvSpPr>
      <dsp:spPr>
        <a:xfrm>
          <a:off x="88937" y="1451097"/>
          <a:ext cx="672135" cy="672135"/>
        </a:xfrm>
        <a:prstGeom prst="pie">
          <a:avLst>
            <a:gd name="adj1" fmla="val 135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F615C5-DB14-494C-A253-C22B7F49BB14}">
      <dsp:nvSpPr>
        <dsp:cNvPr id="0" name=""/>
        <dsp:cNvSpPr/>
      </dsp:nvSpPr>
      <dsp:spPr>
        <a:xfrm rot="16200000">
          <a:off x="-842615" y="3162924"/>
          <a:ext cx="2195886" cy="5041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400" b="1" kern="1200" dirty="0"/>
            <a:t>CGI    </a:t>
          </a:r>
        </a:p>
      </dsp:txBody>
      <dsp:txXfrm>
        <a:off x="-842615" y="3162924"/>
        <a:ext cx="2195886" cy="504101"/>
      </dsp:txXfrm>
    </dsp:sp>
    <dsp:sp modelId="{2BDEB769-5A04-4F90-A3BE-DCC2050CB5AC}">
      <dsp:nvSpPr>
        <dsp:cNvPr id="0" name=""/>
        <dsp:cNvSpPr/>
      </dsp:nvSpPr>
      <dsp:spPr>
        <a:xfrm>
          <a:off x="593038" y="1306929"/>
          <a:ext cx="2315018" cy="33606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000" b="1" kern="1200" dirty="0"/>
            <a:t>ESTABELECER </a:t>
          </a:r>
          <a:r>
            <a:rPr lang="pt-BR" sz="2000" b="0" kern="1200" dirty="0"/>
            <a:t>diretrizes, objetivos, iniciativas e indicadores...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000" b="1" kern="1200" dirty="0"/>
            <a:t>APROVAR</a:t>
          </a:r>
          <a:r>
            <a:rPr lang="pt-BR" sz="2000" b="0" kern="1200" dirty="0"/>
            <a:t> a Política e a Metodologia da GR...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000" b="1" kern="1200" dirty="0"/>
            <a:t>APROVAR</a:t>
          </a:r>
          <a:r>
            <a:rPr lang="pt-BR" sz="2000" b="0" kern="1200" dirty="0"/>
            <a:t> anualmente o Plano de Integridade</a:t>
          </a:r>
        </a:p>
      </dsp:txBody>
      <dsp:txXfrm>
        <a:off x="593038" y="1306929"/>
        <a:ext cx="2315018" cy="3360675"/>
      </dsp:txXfrm>
    </dsp:sp>
    <dsp:sp modelId="{C2C81133-F721-4E69-93A0-8DE9F24DC0DC}">
      <dsp:nvSpPr>
        <dsp:cNvPr id="0" name=""/>
        <dsp:cNvSpPr/>
      </dsp:nvSpPr>
      <dsp:spPr>
        <a:xfrm>
          <a:off x="3193829" y="1306929"/>
          <a:ext cx="840168" cy="840168"/>
        </a:xfrm>
        <a:prstGeom prst="chord">
          <a:avLst>
            <a:gd name="adj1" fmla="val 4800000"/>
            <a:gd name="adj2" fmla="val 1680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CF1035-10F0-4052-8306-9A48D9F0D430}">
      <dsp:nvSpPr>
        <dsp:cNvPr id="0" name=""/>
        <dsp:cNvSpPr/>
      </dsp:nvSpPr>
      <dsp:spPr>
        <a:xfrm>
          <a:off x="3277846" y="1390946"/>
          <a:ext cx="672135" cy="672135"/>
        </a:xfrm>
        <a:prstGeom prst="pie">
          <a:avLst>
            <a:gd name="adj1" fmla="val 108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8D1BCD-8A37-4F61-81B3-F24C68399D71}">
      <dsp:nvSpPr>
        <dsp:cNvPr id="0" name=""/>
        <dsp:cNvSpPr/>
      </dsp:nvSpPr>
      <dsp:spPr>
        <a:xfrm rot="16200000">
          <a:off x="2227634" y="3197309"/>
          <a:ext cx="2436490" cy="5041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CGRI</a:t>
          </a:r>
        </a:p>
      </dsp:txBody>
      <dsp:txXfrm>
        <a:off x="2227634" y="3197309"/>
        <a:ext cx="2436490" cy="504101"/>
      </dsp:txXfrm>
    </dsp:sp>
    <dsp:sp modelId="{C3F69F1F-18DB-4B18-AE49-66F6F4528179}">
      <dsp:nvSpPr>
        <dsp:cNvPr id="0" name=""/>
        <dsp:cNvSpPr/>
      </dsp:nvSpPr>
      <dsp:spPr>
        <a:xfrm>
          <a:off x="3781947" y="1306929"/>
          <a:ext cx="2655958" cy="33606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t-BR" sz="2000" b="1" kern="1200" dirty="0"/>
            <a:t>AUXILIAR</a:t>
          </a:r>
          <a:r>
            <a:rPr lang="pt-BR" sz="2000" kern="1200" dirty="0"/>
            <a:t> o CGI na execução de suas competências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t-BR" sz="2000" b="1" kern="1200" dirty="0"/>
            <a:t>AVALIAR </a:t>
          </a:r>
          <a:r>
            <a:rPr lang="pt-BR" sz="2000" b="0" kern="1200" dirty="0"/>
            <a:t>a proposta da Política e da Metodologia de GR...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t-BR" sz="2000" b="1" kern="1200" dirty="0"/>
            <a:t>AVALIAR</a:t>
          </a:r>
          <a:r>
            <a:rPr lang="pt-BR" sz="2000" b="0" kern="1200" dirty="0"/>
            <a:t> anualmente a proposta do Plano de Integridade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endParaRPr lang="pt-BR" sz="2000" b="1" kern="1200" dirty="0"/>
        </a:p>
      </dsp:txBody>
      <dsp:txXfrm>
        <a:off x="3781947" y="1306929"/>
        <a:ext cx="2655958" cy="3360675"/>
      </dsp:txXfrm>
    </dsp:sp>
    <dsp:sp modelId="{601664B2-4445-428F-A57C-C280579236D9}">
      <dsp:nvSpPr>
        <dsp:cNvPr id="0" name=""/>
        <dsp:cNvSpPr/>
      </dsp:nvSpPr>
      <dsp:spPr>
        <a:xfrm>
          <a:off x="6723678" y="1306929"/>
          <a:ext cx="840168" cy="840168"/>
        </a:xfrm>
        <a:prstGeom prst="chord">
          <a:avLst>
            <a:gd name="adj1" fmla="val 4800000"/>
            <a:gd name="adj2" fmla="val 1680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A109A8-19A8-46CF-8986-6B330E8315AF}">
      <dsp:nvSpPr>
        <dsp:cNvPr id="0" name=""/>
        <dsp:cNvSpPr/>
      </dsp:nvSpPr>
      <dsp:spPr>
        <a:xfrm>
          <a:off x="6807695" y="1390946"/>
          <a:ext cx="672135" cy="672135"/>
        </a:xfrm>
        <a:prstGeom prst="pie">
          <a:avLst>
            <a:gd name="adj1" fmla="val 81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86128E-BDB4-4403-B45A-F8DAA2764BFB}">
      <dsp:nvSpPr>
        <dsp:cNvPr id="0" name=""/>
        <dsp:cNvSpPr/>
      </dsp:nvSpPr>
      <dsp:spPr>
        <a:xfrm rot="16200000">
          <a:off x="5757484" y="3197309"/>
          <a:ext cx="2436490" cy="5041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/>
            <a:t>NGRI</a:t>
          </a:r>
        </a:p>
      </dsp:txBody>
      <dsp:txXfrm>
        <a:off x="5757484" y="3197309"/>
        <a:ext cx="2436490" cy="504101"/>
      </dsp:txXfrm>
    </dsp:sp>
    <dsp:sp modelId="{D8994091-A2C3-466A-922B-32A48FB38017}">
      <dsp:nvSpPr>
        <dsp:cNvPr id="0" name=""/>
        <dsp:cNvSpPr/>
      </dsp:nvSpPr>
      <dsp:spPr>
        <a:xfrm>
          <a:off x="7311797" y="1306929"/>
          <a:ext cx="2082930" cy="33606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000" b="1" kern="1200" dirty="0"/>
            <a:t>PROPOR </a:t>
          </a:r>
          <a:r>
            <a:rPr lang="pt-BR" sz="2000" kern="1200" dirty="0"/>
            <a:t>a definição e revisão das diretrizes, objetivos, iniciativas e indicadores...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000" b="1" kern="1200" dirty="0"/>
            <a:t>PROPOR</a:t>
          </a:r>
          <a:r>
            <a:rPr lang="pt-BR" sz="2000" b="0" kern="1200" dirty="0"/>
            <a:t> a Política e a Metodologia de GR...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000" b="1" kern="1200" dirty="0"/>
            <a:t>ELABORAR</a:t>
          </a:r>
          <a:r>
            <a:rPr lang="pt-BR" sz="2000" b="0" kern="1200" dirty="0"/>
            <a:t> anualmente o Plano de Integridade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000" b="1" kern="1200" dirty="0"/>
            <a:t>COORDENAR</a:t>
          </a:r>
          <a:r>
            <a:rPr lang="pt-BR" sz="2000" kern="1200" dirty="0"/>
            <a:t> as ações relacionadas à Gestão de Riscos e ao Programa de Integridade</a:t>
          </a:r>
          <a:endParaRPr lang="pt-BR" sz="2000" b="1" kern="1200" dirty="0"/>
        </a:p>
      </dsp:txBody>
      <dsp:txXfrm>
        <a:off x="7311797" y="1306929"/>
        <a:ext cx="2082930" cy="3360675"/>
      </dsp:txXfrm>
    </dsp:sp>
    <dsp:sp modelId="{A11BFA34-998F-42CD-92D1-23799B35B95C}">
      <dsp:nvSpPr>
        <dsp:cNvPr id="0" name=""/>
        <dsp:cNvSpPr/>
      </dsp:nvSpPr>
      <dsp:spPr>
        <a:xfrm>
          <a:off x="9680499" y="1306929"/>
          <a:ext cx="840168" cy="840168"/>
        </a:xfrm>
        <a:prstGeom prst="chord">
          <a:avLst>
            <a:gd name="adj1" fmla="val 4800000"/>
            <a:gd name="adj2" fmla="val 1680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6872F1-7527-4C81-836E-DA796323FB7C}">
      <dsp:nvSpPr>
        <dsp:cNvPr id="0" name=""/>
        <dsp:cNvSpPr/>
      </dsp:nvSpPr>
      <dsp:spPr>
        <a:xfrm>
          <a:off x="9764516" y="1390946"/>
          <a:ext cx="672135" cy="672135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37AEE5-84B4-43EC-B79D-6BDDFB31730F}">
      <dsp:nvSpPr>
        <dsp:cNvPr id="0" name=""/>
        <dsp:cNvSpPr/>
      </dsp:nvSpPr>
      <dsp:spPr>
        <a:xfrm rot="16200000">
          <a:off x="8714305" y="3197309"/>
          <a:ext cx="2436490" cy="5041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000" b="1" kern="1200" dirty="0"/>
            <a:t>UNIDADES ORGANIZACIONAIS</a:t>
          </a:r>
        </a:p>
      </dsp:txBody>
      <dsp:txXfrm>
        <a:off x="8714305" y="3197309"/>
        <a:ext cx="2436490" cy="504101"/>
      </dsp:txXfrm>
    </dsp:sp>
    <dsp:sp modelId="{717D9C94-3B21-4774-A8EC-6DCB1F0AFCAD}">
      <dsp:nvSpPr>
        <dsp:cNvPr id="0" name=""/>
        <dsp:cNvSpPr/>
      </dsp:nvSpPr>
      <dsp:spPr>
        <a:xfrm>
          <a:off x="10268617" y="1306929"/>
          <a:ext cx="1680337" cy="33606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dirty="0"/>
            <a:t>ELABORAR E EXECUTAR </a:t>
          </a:r>
          <a:r>
            <a:rPr lang="pt-BR" sz="2000" b="0" kern="1200" dirty="0"/>
            <a:t>anualmente o Plano de Gestão de Riscos em conformidade com as diretrizes do CGI</a:t>
          </a:r>
          <a:endParaRPr lang="pt-BR" sz="2000" b="1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dirty="0"/>
            <a:t>PROPOR </a:t>
          </a:r>
          <a:r>
            <a:rPr lang="pt-BR" sz="2000" b="0" kern="1200" dirty="0"/>
            <a:t>ações a serem incluídas no Plano de Integridade</a:t>
          </a:r>
        </a:p>
      </dsp:txBody>
      <dsp:txXfrm>
        <a:off x="10268617" y="1306929"/>
        <a:ext cx="1680337" cy="336067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6A36F2-C787-4025-8F80-F365FD00501F}">
      <dsp:nvSpPr>
        <dsp:cNvPr id="0" name=""/>
        <dsp:cNvSpPr/>
      </dsp:nvSpPr>
      <dsp:spPr>
        <a:xfrm>
          <a:off x="6804" y="1480561"/>
          <a:ext cx="767237" cy="767237"/>
        </a:xfrm>
        <a:prstGeom prst="chord">
          <a:avLst>
            <a:gd name="adj1" fmla="val 4800000"/>
            <a:gd name="adj2" fmla="val 1680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BB5BD5-E85D-45DD-853F-E06E73FB691F}">
      <dsp:nvSpPr>
        <dsp:cNvPr id="0" name=""/>
        <dsp:cNvSpPr/>
      </dsp:nvSpPr>
      <dsp:spPr>
        <a:xfrm>
          <a:off x="85031" y="1584445"/>
          <a:ext cx="613790" cy="613790"/>
        </a:xfrm>
        <a:prstGeom prst="pie">
          <a:avLst>
            <a:gd name="adj1" fmla="val 135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F615C5-DB14-494C-A253-C22B7F49BB14}">
      <dsp:nvSpPr>
        <dsp:cNvPr id="0" name=""/>
        <dsp:cNvSpPr/>
      </dsp:nvSpPr>
      <dsp:spPr>
        <a:xfrm rot="16200000">
          <a:off x="-765657" y="3147676"/>
          <a:ext cx="2005271" cy="4603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400" b="1" kern="1200" dirty="0"/>
            <a:t>CGI    </a:t>
          </a:r>
        </a:p>
      </dsp:txBody>
      <dsp:txXfrm>
        <a:off x="-765657" y="3147676"/>
        <a:ext cx="2005271" cy="460342"/>
      </dsp:txXfrm>
    </dsp:sp>
    <dsp:sp modelId="{2BDEB769-5A04-4F90-A3BE-DCC2050CB5AC}">
      <dsp:nvSpPr>
        <dsp:cNvPr id="0" name=""/>
        <dsp:cNvSpPr/>
      </dsp:nvSpPr>
      <dsp:spPr>
        <a:xfrm>
          <a:off x="545374" y="1452792"/>
          <a:ext cx="2114061" cy="3068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000" b="1" kern="1200" dirty="0"/>
            <a:t>REALIZAR</a:t>
          </a:r>
          <a:r>
            <a:rPr lang="pt-BR" sz="2000" b="0" kern="1200" dirty="0"/>
            <a:t> o monitoramento e a avaliação da Gestão de Riscos e do Programa de Integridade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2000" b="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000" b="1" kern="1200" dirty="0"/>
            <a:t>MONITORAR </a:t>
          </a:r>
          <a:r>
            <a:rPr lang="pt-BR" sz="2000" b="0" kern="1200" dirty="0"/>
            <a:t>a evolução dos níveis de riscos e o desempenho das respectivas medidas de tratamento...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2000" b="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2000" b="0" kern="1200" dirty="0"/>
        </a:p>
      </dsp:txBody>
      <dsp:txXfrm>
        <a:off x="545374" y="1452792"/>
        <a:ext cx="2114061" cy="3068950"/>
      </dsp:txXfrm>
    </dsp:sp>
    <dsp:sp modelId="{C2C81133-F721-4E69-93A0-8DE9F24DC0DC}">
      <dsp:nvSpPr>
        <dsp:cNvPr id="0" name=""/>
        <dsp:cNvSpPr/>
      </dsp:nvSpPr>
      <dsp:spPr>
        <a:xfrm>
          <a:off x="2914787" y="1452792"/>
          <a:ext cx="767237" cy="767237"/>
        </a:xfrm>
        <a:prstGeom prst="chord">
          <a:avLst>
            <a:gd name="adj1" fmla="val 4800000"/>
            <a:gd name="adj2" fmla="val 1680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CF1035-10F0-4052-8306-9A48D9F0D430}">
      <dsp:nvSpPr>
        <dsp:cNvPr id="0" name=""/>
        <dsp:cNvSpPr/>
      </dsp:nvSpPr>
      <dsp:spPr>
        <a:xfrm>
          <a:off x="2991511" y="1529515"/>
          <a:ext cx="613790" cy="613790"/>
        </a:xfrm>
        <a:prstGeom prst="pie">
          <a:avLst>
            <a:gd name="adj1" fmla="val 108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8D1BCD-8A37-4F61-81B3-F24C68399D71}">
      <dsp:nvSpPr>
        <dsp:cNvPr id="0" name=""/>
        <dsp:cNvSpPr/>
      </dsp:nvSpPr>
      <dsp:spPr>
        <a:xfrm rot="16200000">
          <a:off x="2032464" y="3179076"/>
          <a:ext cx="2224989" cy="4603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CGRI</a:t>
          </a:r>
        </a:p>
      </dsp:txBody>
      <dsp:txXfrm>
        <a:off x="2032464" y="3179076"/>
        <a:ext cx="2224989" cy="460342"/>
      </dsp:txXfrm>
    </dsp:sp>
    <dsp:sp modelId="{C3F69F1F-18DB-4B18-AE49-66F6F4528179}">
      <dsp:nvSpPr>
        <dsp:cNvPr id="0" name=""/>
        <dsp:cNvSpPr/>
      </dsp:nvSpPr>
      <dsp:spPr>
        <a:xfrm>
          <a:off x="3451853" y="1452792"/>
          <a:ext cx="2425407" cy="3068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t-BR" sz="2000" b="1" kern="1200" dirty="0"/>
            <a:t>AUXILIAR</a:t>
          </a:r>
          <a:r>
            <a:rPr lang="pt-BR" sz="2000" kern="1200" dirty="0"/>
            <a:t> o CGI na execução de suas competências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endParaRPr lang="pt-BR" sz="2000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t-BR" sz="2000" b="1" kern="1200" dirty="0"/>
            <a:t>MONITORAR </a:t>
          </a:r>
          <a:r>
            <a:rPr lang="pt-BR" sz="2000" b="0" kern="1200" dirty="0"/>
            <a:t>a evolução dos níveis de riscos e o desempenho das respectivas medidas de tratamento...</a:t>
          </a:r>
          <a:endParaRPr lang="pt-BR" sz="2000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endParaRPr lang="pt-BR" sz="2000" b="1" kern="1200" dirty="0"/>
        </a:p>
      </dsp:txBody>
      <dsp:txXfrm>
        <a:off x="3451853" y="1452792"/>
        <a:ext cx="2425407" cy="3068950"/>
      </dsp:txXfrm>
    </dsp:sp>
    <dsp:sp modelId="{601664B2-4445-428F-A57C-C280579236D9}">
      <dsp:nvSpPr>
        <dsp:cNvPr id="0" name=""/>
        <dsp:cNvSpPr/>
      </dsp:nvSpPr>
      <dsp:spPr>
        <a:xfrm>
          <a:off x="6132612" y="1452792"/>
          <a:ext cx="767237" cy="767237"/>
        </a:xfrm>
        <a:prstGeom prst="chord">
          <a:avLst>
            <a:gd name="adj1" fmla="val 4800000"/>
            <a:gd name="adj2" fmla="val 1680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A109A8-19A8-46CF-8986-6B330E8315AF}">
      <dsp:nvSpPr>
        <dsp:cNvPr id="0" name=""/>
        <dsp:cNvSpPr/>
      </dsp:nvSpPr>
      <dsp:spPr>
        <a:xfrm>
          <a:off x="6209335" y="1529515"/>
          <a:ext cx="613790" cy="613790"/>
        </a:xfrm>
        <a:prstGeom prst="pie">
          <a:avLst>
            <a:gd name="adj1" fmla="val 81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86128E-BDB4-4403-B45A-F8DAA2764BFB}">
      <dsp:nvSpPr>
        <dsp:cNvPr id="0" name=""/>
        <dsp:cNvSpPr/>
      </dsp:nvSpPr>
      <dsp:spPr>
        <a:xfrm rot="16200000">
          <a:off x="5250288" y="3179076"/>
          <a:ext cx="2224989" cy="4603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/>
            <a:t>NGRI</a:t>
          </a:r>
        </a:p>
      </dsp:txBody>
      <dsp:txXfrm>
        <a:off x="5250288" y="3179076"/>
        <a:ext cx="2224989" cy="460342"/>
      </dsp:txXfrm>
    </dsp:sp>
    <dsp:sp modelId="{D8994091-A2C3-466A-922B-32A48FB38017}">
      <dsp:nvSpPr>
        <dsp:cNvPr id="0" name=""/>
        <dsp:cNvSpPr/>
      </dsp:nvSpPr>
      <dsp:spPr>
        <a:xfrm>
          <a:off x="6669678" y="1452792"/>
          <a:ext cx="2143830" cy="3068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000" b="1" kern="1200" dirty="0"/>
            <a:t>ELABORAR </a:t>
          </a:r>
          <a:r>
            <a:rPr lang="pt-BR" sz="2000" b="0" kern="1200" dirty="0"/>
            <a:t>relatórios gerenciais de monitoramento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800" b="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000" b="1" kern="1200" dirty="0"/>
            <a:t>MONITORAR </a:t>
          </a:r>
          <a:r>
            <a:rPr lang="pt-BR" sz="2000" b="0" kern="1200" dirty="0"/>
            <a:t>a evolução dos níveis de riscos e o desempenho das respectivas medidas de tratamento...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800" b="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000" b="1" kern="1200" dirty="0"/>
            <a:t>REALIZAR</a:t>
          </a:r>
          <a:r>
            <a:rPr lang="pt-BR" sz="2000" kern="1200" dirty="0"/>
            <a:t>, com o apoio da DTI, a gestão do Painel de Monitoramento de Riscos da CGU</a:t>
          </a:r>
          <a:endParaRPr lang="pt-BR" sz="2000" b="0" kern="1200" dirty="0"/>
        </a:p>
      </dsp:txBody>
      <dsp:txXfrm>
        <a:off x="6669678" y="1452792"/>
        <a:ext cx="2143830" cy="3068950"/>
      </dsp:txXfrm>
    </dsp:sp>
    <dsp:sp modelId="{A11BFA34-998F-42CD-92D1-23799B35B95C}">
      <dsp:nvSpPr>
        <dsp:cNvPr id="0" name=""/>
        <dsp:cNvSpPr/>
      </dsp:nvSpPr>
      <dsp:spPr>
        <a:xfrm>
          <a:off x="9068860" y="1452792"/>
          <a:ext cx="767237" cy="767237"/>
        </a:xfrm>
        <a:prstGeom prst="chord">
          <a:avLst>
            <a:gd name="adj1" fmla="val 4800000"/>
            <a:gd name="adj2" fmla="val 1680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6872F1-7527-4C81-836E-DA796323FB7C}">
      <dsp:nvSpPr>
        <dsp:cNvPr id="0" name=""/>
        <dsp:cNvSpPr/>
      </dsp:nvSpPr>
      <dsp:spPr>
        <a:xfrm>
          <a:off x="9145584" y="1529515"/>
          <a:ext cx="613790" cy="613790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37AEE5-84B4-43EC-B79D-6BDDFB31730F}">
      <dsp:nvSpPr>
        <dsp:cNvPr id="0" name=""/>
        <dsp:cNvSpPr/>
      </dsp:nvSpPr>
      <dsp:spPr>
        <a:xfrm rot="16200000">
          <a:off x="8186537" y="3179076"/>
          <a:ext cx="2224989" cy="4603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000" b="1" kern="1200" dirty="0"/>
            <a:t>UNIDADES ORGANIZACIONAIS</a:t>
          </a:r>
        </a:p>
      </dsp:txBody>
      <dsp:txXfrm>
        <a:off x="8186537" y="3179076"/>
        <a:ext cx="2224989" cy="460342"/>
      </dsp:txXfrm>
    </dsp:sp>
    <dsp:sp modelId="{717D9C94-3B21-4774-A8EC-6DCB1F0AFCAD}">
      <dsp:nvSpPr>
        <dsp:cNvPr id="0" name=""/>
        <dsp:cNvSpPr/>
      </dsp:nvSpPr>
      <dsp:spPr>
        <a:xfrm>
          <a:off x="9605927" y="1452792"/>
          <a:ext cx="2082467" cy="3068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dirty="0"/>
            <a:t>FORNECER </a:t>
          </a:r>
          <a:r>
            <a:rPr lang="pt-BR" sz="2000" b="0" kern="1200" dirty="0"/>
            <a:t>ao NGRI documentos necessários à execução de suas atividades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000" b="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dirty="0"/>
            <a:t>MONITORAR </a:t>
          </a:r>
          <a:r>
            <a:rPr lang="pt-BR" sz="2000" b="0" kern="1200" dirty="0"/>
            <a:t>a evolução dos níveis de riscos e o desempenho das respectivas medidas de tratamento...</a:t>
          </a:r>
        </a:p>
      </dsp:txBody>
      <dsp:txXfrm>
        <a:off x="9605927" y="1452792"/>
        <a:ext cx="2082467" cy="306895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6A36F2-C787-4025-8F80-F365FD00501F}">
      <dsp:nvSpPr>
        <dsp:cNvPr id="0" name=""/>
        <dsp:cNvSpPr/>
      </dsp:nvSpPr>
      <dsp:spPr>
        <a:xfrm>
          <a:off x="-168" y="1522096"/>
          <a:ext cx="746087" cy="746087"/>
        </a:xfrm>
        <a:prstGeom prst="chord">
          <a:avLst>
            <a:gd name="adj1" fmla="val 4800000"/>
            <a:gd name="adj2" fmla="val 1680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BB5BD5-E85D-45DD-853F-E06E73FB691F}">
      <dsp:nvSpPr>
        <dsp:cNvPr id="0" name=""/>
        <dsp:cNvSpPr/>
      </dsp:nvSpPr>
      <dsp:spPr>
        <a:xfrm>
          <a:off x="75902" y="1623116"/>
          <a:ext cx="596870" cy="596870"/>
        </a:xfrm>
        <a:prstGeom prst="pie">
          <a:avLst>
            <a:gd name="adj1" fmla="val 135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F615C5-DB14-494C-A253-C22B7F49BB14}">
      <dsp:nvSpPr>
        <dsp:cNvPr id="0" name=""/>
        <dsp:cNvSpPr/>
      </dsp:nvSpPr>
      <dsp:spPr>
        <a:xfrm rot="16200000">
          <a:off x="-751170" y="3143254"/>
          <a:ext cx="1949993" cy="4476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400" b="1" kern="1200" dirty="0"/>
            <a:t>CGI    </a:t>
          </a:r>
        </a:p>
      </dsp:txBody>
      <dsp:txXfrm>
        <a:off x="-751170" y="3143254"/>
        <a:ext cx="1949993" cy="447652"/>
      </dsp:txXfrm>
    </dsp:sp>
    <dsp:sp modelId="{2BDEB769-5A04-4F90-A3BE-DCC2050CB5AC}">
      <dsp:nvSpPr>
        <dsp:cNvPr id="0" name=""/>
        <dsp:cNvSpPr/>
      </dsp:nvSpPr>
      <dsp:spPr>
        <a:xfrm>
          <a:off x="523554" y="1495092"/>
          <a:ext cx="2055784" cy="2984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000" b="1" kern="1200" dirty="0"/>
            <a:t>DEFINIR</a:t>
          </a:r>
          <a:r>
            <a:rPr lang="pt-BR" sz="2000" kern="1200" dirty="0"/>
            <a:t> os níveis de apetite a risco dos processos organizacionais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20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000" b="1" kern="1200" dirty="0"/>
            <a:t>APROVAR, </a:t>
          </a:r>
          <a:r>
            <a:rPr lang="pt-BR" sz="2000" b="0" kern="1200" dirty="0"/>
            <a:t>no que couber, as medidas de  tratamento...</a:t>
          </a:r>
          <a:endParaRPr lang="pt-BR" sz="20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2000" b="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2000" b="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2000" b="0" kern="1200" dirty="0"/>
        </a:p>
      </dsp:txBody>
      <dsp:txXfrm>
        <a:off x="523554" y="1495092"/>
        <a:ext cx="2055784" cy="2984350"/>
      </dsp:txXfrm>
    </dsp:sp>
    <dsp:sp modelId="{C2C81133-F721-4E69-93A0-8DE9F24DC0DC}">
      <dsp:nvSpPr>
        <dsp:cNvPr id="0" name=""/>
        <dsp:cNvSpPr/>
      </dsp:nvSpPr>
      <dsp:spPr>
        <a:xfrm>
          <a:off x="2827651" y="1495092"/>
          <a:ext cx="746087" cy="746087"/>
        </a:xfrm>
        <a:prstGeom prst="chord">
          <a:avLst>
            <a:gd name="adj1" fmla="val 4800000"/>
            <a:gd name="adj2" fmla="val 1680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CF1035-10F0-4052-8306-9A48D9F0D430}">
      <dsp:nvSpPr>
        <dsp:cNvPr id="0" name=""/>
        <dsp:cNvSpPr/>
      </dsp:nvSpPr>
      <dsp:spPr>
        <a:xfrm>
          <a:off x="2902260" y="1569701"/>
          <a:ext cx="596870" cy="596870"/>
        </a:xfrm>
        <a:prstGeom prst="pie">
          <a:avLst>
            <a:gd name="adj1" fmla="val 108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8D1BCD-8A37-4F61-81B3-F24C68399D71}">
      <dsp:nvSpPr>
        <dsp:cNvPr id="0" name=""/>
        <dsp:cNvSpPr/>
      </dsp:nvSpPr>
      <dsp:spPr>
        <a:xfrm rot="16200000">
          <a:off x="1969651" y="3173789"/>
          <a:ext cx="2163653" cy="4476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CGRI</a:t>
          </a:r>
        </a:p>
      </dsp:txBody>
      <dsp:txXfrm>
        <a:off x="1969651" y="3173789"/>
        <a:ext cx="2163653" cy="447652"/>
      </dsp:txXfrm>
    </dsp:sp>
    <dsp:sp modelId="{C3F69F1F-18DB-4B18-AE49-66F6F4528179}">
      <dsp:nvSpPr>
        <dsp:cNvPr id="0" name=""/>
        <dsp:cNvSpPr/>
      </dsp:nvSpPr>
      <dsp:spPr>
        <a:xfrm>
          <a:off x="3349912" y="1495092"/>
          <a:ext cx="1856146" cy="2984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t-BR" sz="2000" b="1" kern="1200" dirty="0"/>
            <a:t>...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endParaRPr lang="pt-BR" sz="2000" b="1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t-BR" sz="2000" b="1" kern="1200" dirty="0"/>
            <a:t>AVALIAR, </a:t>
          </a:r>
          <a:r>
            <a:rPr lang="pt-BR" sz="2000" b="0" kern="1200" dirty="0"/>
            <a:t>no que couber, as medidas de tratamento...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endParaRPr lang="pt-BR" sz="2000" b="1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endParaRPr lang="pt-BR" sz="2000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endParaRPr lang="pt-BR" sz="2000" kern="1200" dirty="0"/>
        </a:p>
      </dsp:txBody>
      <dsp:txXfrm>
        <a:off x="3349912" y="1495092"/>
        <a:ext cx="1856146" cy="2984350"/>
      </dsp:txXfrm>
    </dsp:sp>
    <dsp:sp modelId="{601664B2-4445-428F-A57C-C280579236D9}">
      <dsp:nvSpPr>
        <dsp:cNvPr id="0" name=""/>
        <dsp:cNvSpPr/>
      </dsp:nvSpPr>
      <dsp:spPr>
        <a:xfrm>
          <a:off x="5454371" y="1495092"/>
          <a:ext cx="746087" cy="746087"/>
        </a:xfrm>
        <a:prstGeom prst="chord">
          <a:avLst>
            <a:gd name="adj1" fmla="val 4800000"/>
            <a:gd name="adj2" fmla="val 1680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A109A8-19A8-46CF-8986-6B330E8315AF}">
      <dsp:nvSpPr>
        <dsp:cNvPr id="0" name=""/>
        <dsp:cNvSpPr/>
      </dsp:nvSpPr>
      <dsp:spPr>
        <a:xfrm>
          <a:off x="5528980" y="1569701"/>
          <a:ext cx="596870" cy="596870"/>
        </a:xfrm>
        <a:prstGeom prst="pie">
          <a:avLst>
            <a:gd name="adj1" fmla="val 81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86128E-BDB4-4403-B45A-F8DAA2764BFB}">
      <dsp:nvSpPr>
        <dsp:cNvPr id="0" name=""/>
        <dsp:cNvSpPr/>
      </dsp:nvSpPr>
      <dsp:spPr>
        <a:xfrm rot="16200000">
          <a:off x="4596370" y="3173789"/>
          <a:ext cx="2163653" cy="4476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/>
            <a:t>NGRI</a:t>
          </a:r>
        </a:p>
      </dsp:txBody>
      <dsp:txXfrm>
        <a:off x="4596370" y="3173789"/>
        <a:ext cx="2163653" cy="447652"/>
      </dsp:txXfrm>
    </dsp:sp>
    <dsp:sp modelId="{D8994091-A2C3-466A-922B-32A48FB38017}">
      <dsp:nvSpPr>
        <dsp:cNvPr id="0" name=""/>
        <dsp:cNvSpPr/>
      </dsp:nvSpPr>
      <dsp:spPr>
        <a:xfrm>
          <a:off x="5976632" y="1495092"/>
          <a:ext cx="2084732" cy="2984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000" b="1" kern="1200" dirty="0"/>
            <a:t>...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2000" b="1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000" b="1" kern="1200" dirty="0"/>
            <a:t>DAR SUPORTE </a:t>
          </a:r>
          <a:r>
            <a:rPr lang="pt-BR" sz="2000" kern="1200" dirty="0"/>
            <a:t>à identificação, análise e avaliação dos riscos e à proposição das medidas de tratamento a serem implementadas</a:t>
          </a:r>
          <a:endParaRPr lang="pt-BR" sz="2000" b="1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2000" b="1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2000" b="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2000" b="0" kern="1200" dirty="0"/>
        </a:p>
      </dsp:txBody>
      <dsp:txXfrm>
        <a:off x="5976632" y="1495092"/>
        <a:ext cx="2084732" cy="2984350"/>
      </dsp:txXfrm>
    </dsp:sp>
    <dsp:sp modelId="{A11BFA34-998F-42CD-92D1-23799B35B95C}">
      <dsp:nvSpPr>
        <dsp:cNvPr id="0" name=""/>
        <dsp:cNvSpPr/>
      </dsp:nvSpPr>
      <dsp:spPr>
        <a:xfrm>
          <a:off x="8309677" y="1495092"/>
          <a:ext cx="746087" cy="746087"/>
        </a:xfrm>
        <a:prstGeom prst="chord">
          <a:avLst>
            <a:gd name="adj1" fmla="val 4800000"/>
            <a:gd name="adj2" fmla="val 1680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6872F1-7527-4C81-836E-DA796323FB7C}">
      <dsp:nvSpPr>
        <dsp:cNvPr id="0" name=""/>
        <dsp:cNvSpPr/>
      </dsp:nvSpPr>
      <dsp:spPr>
        <a:xfrm>
          <a:off x="8384286" y="1569701"/>
          <a:ext cx="596870" cy="596870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37AEE5-84B4-43EC-B79D-6BDDFB31730F}">
      <dsp:nvSpPr>
        <dsp:cNvPr id="0" name=""/>
        <dsp:cNvSpPr/>
      </dsp:nvSpPr>
      <dsp:spPr>
        <a:xfrm rot="16200000">
          <a:off x="7451677" y="3173789"/>
          <a:ext cx="2163653" cy="4476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000" b="1" kern="1200" dirty="0"/>
            <a:t>UNIDADES ORGANIZACIONAIS</a:t>
          </a:r>
        </a:p>
      </dsp:txBody>
      <dsp:txXfrm>
        <a:off x="7451677" y="3173789"/>
        <a:ext cx="2163653" cy="447652"/>
      </dsp:txXfrm>
    </dsp:sp>
    <dsp:sp modelId="{717D9C94-3B21-4774-A8EC-6DCB1F0AFCAD}">
      <dsp:nvSpPr>
        <dsp:cNvPr id="0" name=""/>
        <dsp:cNvSpPr/>
      </dsp:nvSpPr>
      <dsp:spPr>
        <a:xfrm>
          <a:off x="8831939" y="1495092"/>
          <a:ext cx="2863469" cy="2984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dirty="0"/>
            <a:t>APROVAR </a:t>
          </a:r>
          <a:r>
            <a:rPr lang="pt-BR" sz="2000" b="0" kern="1200" dirty="0"/>
            <a:t>a periodicidade máxima do ciclo do processo de gerenciamento de riscos sob sua responsabilidade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000" b="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0" kern="1200"/>
            <a:t>Os responsáveis pelo gerenciamento de riscos </a:t>
          </a:r>
          <a:r>
            <a:rPr lang="pt-BR" sz="2000" b="1" kern="1200"/>
            <a:t>DEVEM TER ALÇADA SUFICIENTE </a:t>
          </a:r>
          <a:r>
            <a:rPr lang="pt-BR" sz="2000" b="0" kern="1200"/>
            <a:t>para orientar e acompanhar as etapas de identificação, análise, avaliação, proposição e implementação das respostas aos riscos</a:t>
          </a:r>
          <a:endParaRPr lang="pt-BR" sz="2000" b="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000" b="0" kern="1200" dirty="0"/>
        </a:p>
      </dsp:txBody>
      <dsp:txXfrm>
        <a:off x="8831939" y="1495092"/>
        <a:ext cx="2863469" cy="298435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6A36F2-C787-4025-8F80-F365FD00501F}">
      <dsp:nvSpPr>
        <dsp:cNvPr id="0" name=""/>
        <dsp:cNvSpPr/>
      </dsp:nvSpPr>
      <dsp:spPr>
        <a:xfrm>
          <a:off x="5945" y="852569"/>
          <a:ext cx="859912" cy="859912"/>
        </a:xfrm>
        <a:prstGeom prst="chord">
          <a:avLst>
            <a:gd name="adj1" fmla="val 4800000"/>
            <a:gd name="adj2" fmla="val 1680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BB5BD5-E85D-45DD-853F-E06E73FB691F}">
      <dsp:nvSpPr>
        <dsp:cNvPr id="0" name=""/>
        <dsp:cNvSpPr/>
      </dsp:nvSpPr>
      <dsp:spPr>
        <a:xfrm>
          <a:off x="93622" y="969001"/>
          <a:ext cx="687929" cy="687929"/>
        </a:xfrm>
        <a:prstGeom prst="pie">
          <a:avLst>
            <a:gd name="adj1" fmla="val 135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F615C5-DB14-494C-A253-C22B7F49BB14}">
      <dsp:nvSpPr>
        <dsp:cNvPr id="0" name=""/>
        <dsp:cNvSpPr/>
      </dsp:nvSpPr>
      <dsp:spPr>
        <a:xfrm rot="16200000">
          <a:off x="-859821" y="2721055"/>
          <a:ext cx="2247487" cy="5159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400" b="1" kern="1200" dirty="0"/>
            <a:t>CGI    </a:t>
          </a:r>
        </a:p>
      </dsp:txBody>
      <dsp:txXfrm>
        <a:off x="-859821" y="2721055"/>
        <a:ext cx="2247487" cy="515947"/>
      </dsp:txXfrm>
    </dsp:sp>
    <dsp:sp modelId="{2BDEB769-5A04-4F90-A3BE-DCC2050CB5AC}">
      <dsp:nvSpPr>
        <dsp:cNvPr id="0" name=""/>
        <dsp:cNvSpPr/>
      </dsp:nvSpPr>
      <dsp:spPr>
        <a:xfrm>
          <a:off x="609569" y="821445"/>
          <a:ext cx="2369419" cy="3439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000" b="1" kern="1200" dirty="0"/>
            <a:t>APROVAR</a:t>
          </a:r>
          <a:r>
            <a:rPr lang="pt-BR" sz="2000" kern="1200" dirty="0"/>
            <a:t> os requisitos funcionais necessários à ferramenta de suporte ao processo de gerenciamento de riscos</a:t>
          </a:r>
          <a:endParaRPr lang="pt-BR" sz="2000" b="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2000" b="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2000" b="0" kern="1200" dirty="0"/>
        </a:p>
      </dsp:txBody>
      <dsp:txXfrm>
        <a:off x="609569" y="821445"/>
        <a:ext cx="2369419" cy="3439648"/>
      </dsp:txXfrm>
    </dsp:sp>
    <dsp:sp modelId="{C2C81133-F721-4E69-93A0-8DE9F24DC0DC}">
      <dsp:nvSpPr>
        <dsp:cNvPr id="0" name=""/>
        <dsp:cNvSpPr/>
      </dsp:nvSpPr>
      <dsp:spPr>
        <a:xfrm>
          <a:off x="3323071" y="821445"/>
          <a:ext cx="859912" cy="859912"/>
        </a:xfrm>
        <a:prstGeom prst="chord">
          <a:avLst>
            <a:gd name="adj1" fmla="val 4800000"/>
            <a:gd name="adj2" fmla="val 1680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CF1035-10F0-4052-8306-9A48D9F0D430}">
      <dsp:nvSpPr>
        <dsp:cNvPr id="0" name=""/>
        <dsp:cNvSpPr/>
      </dsp:nvSpPr>
      <dsp:spPr>
        <a:xfrm>
          <a:off x="3409062" y="907436"/>
          <a:ext cx="687929" cy="687929"/>
        </a:xfrm>
        <a:prstGeom prst="pie">
          <a:avLst>
            <a:gd name="adj1" fmla="val 108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8D1BCD-8A37-4F61-81B3-F24C68399D71}">
      <dsp:nvSpPr>
        <dsp:cNvPr id="0" name=""/>
        <dsp:cNvSpPr/>
      </dsp:nvSpPr>
      <dsp:spPr>
        <a:xfrm rot="16200000">
          <a:off x="2334172" y="2756248"/>
          <a:ext cx="2493745" cy="5159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CGRI</a:t>
          </a:r>
        </a:p>
      </dsp:txBody>
      <dsp:txXfrm>
        <a:off x="2334172" y="2756248"/>
        <a:ext cx="2493745" cy="515947"/>
      </dsp:txXfrm>
    </dsp:sp>
    <dsp:sp modelId="{C3F69F1F-18DB-4B18-AE49-66F6F4528179}">
      <dsp:nvSpPr>
        <dsp:cNvPr id="0" name=""/>
        <dsp:cNvSpPr/>
      </dsp:nvSpPr>
      <dsp:spPr>
        <a:xfrm>
          <a:off x="3925009" y="821445"/>
          <a:ext cx="2139323" cy="3439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t-BR" sz="2000" b="1" kern="1200" dirty="0"/>
            <a:t>AVALIAR</a:t>
          </a:r>
          <a:r>
            <a:rPr lang="pt-BR" sz="2000" kern="1200" dirty="0"/>
            <a:t> os requisitos funcionais necessários à </a:t>
          </a:r>
          <a:r>
            <a:rPr lang="pt-BR" sz="2000" b="0" kern="1200" dirty="0"/>
            <a:t>ferramenta de suporte...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endParaRPr lang="pt-BR" sz="2000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endParaRPr lang="pt-BR" sz="2000" kern="1200" dirty="0"/>
        </a:p>
      </dsp:txBody>
      <dsp:txXfrm>
        <a:off x="3925009" y="821445"/>
        <a:ext cx="2139323" cy="3439648"/>
      </dsp:txXfrm>
    </dsp:sp>
    <dsp:sp modelId="{601664B2-4445-428F-A57C-C280579236D9}">
      <dsp:nvSpPr>
        <dsp:cNvPr id="0" name=""/>
        <dsp:cNvSpPr/>
      </dsp:nvSpPr>
      <dsp:spPr>
        <a:xfrm>
          <a:off x="6408416" y="821445"/>
          <a:ext cx="859912" cy="859912"/>
        </a:xfrm>
        <a:prstGeom prst="chord">
          <a:avLst>
            <a:gd name="adj1" fmla="val 4800000"/>
            <a:gd name="adj2" fmla="val 1680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A109A8-19A8-46CF-8986-6B330E8315AF}">
      <dsp:nvSpPr>
        <dsp:cNvPr id="0" name=""/>
        <dsp:cNvSpPr/>
      </dsp:nvSpPr>
      <dsp:spPr>
        <a:xfrm>
          <a:off x="6494407" y="907436"/>
          <a:ext cx="687929" cy="687929"/>
        </a:xfrm>
        <a:prstGeom prst="pie">
          <a:avLst>
            <a:gd name="adj1" fmla="val 81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86128E-BDB4-4403-B45A-F8DAA2764BFB}">
      <dsp:nvSpPr>
        <dsp:cNvPr id="0" name=""/>
        <dsp:cNvSpPr/>
      </dsp:nvSpPr>
      <dsp:spPr>
        <a:xfrm rot="16200000">
          <a:off x="5419517" y="2756248"/>
          <a:ext cx="2493745" cy="5159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/>
            <a:t>NGRI</a:t>
          </a:r>
        </a:p>
      </dsp:txBody>
      <dsp:txXfrm>
        <a:off x="5419517" y="2756248"/>
        <a:ext cx="2493745" cy="515947"/>
      </dsp:txXfrm>
    </dsp:sp>
    <dsp:sp modelId="{D8994091-A2C3-466A-922B-32A48FB38017}">
      <dsp:nvSpPr>
        <dsp:cNvPr id="0" name=""/>
        <dsp:cNvSpPr/>
      </dsp:nvSpPr>
      <dsp:spPr>
        <a:xfrm>
          <a:off x="7010354" y="821445"/>
          <a:ext cx="2402783" cy="3439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000" b="1" kern="1200" dirty="0"/>
            <a:t>DEFINIR</a:t>
          </a:r>
          <a:r>
            <a:rPr lang="pt-BR" sz="2000" kern="1200" dirty="0"/>
            <a:t> os requisitos funcionais necessários à ferramenta de tecnologia de suporte ao processo de gerenciamento de riscos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2000" b="0" kern="1200" dirty="0"/>
        </a:p>
      </dsp:txBody>
      <dsp:txXfrm>
        <a:off x="7010354" y="821445"/>
        <a:ext cx="2402783" cy="3439648"/>
      </dsp:txXfrm>
    </dsp:sp>
    <dsp:sp modelId="{A11BFA34-998F-42CD-92D1-23799B35B95C}">
      <dsp:nvSpPr>
        <dsp:cNvPr id="0" name=""/>
        <dsp:cNvSpPr/>
      </dsp:nvSpPr>
      <dsp:spPr>
        <a:xfrm>
          <a:off x="9757221" y="821445"/>
          <a:ext cx="859912" cy="859912"/>
        </a:xfrm>
        <a:prstGeom prst="chord">
          <a:avLst>
            <a:gd name="adj1" fmla="val 4800000"/>
            <a:gd name="adj2" fmla="val 1680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6872F1-7527-4C81-836E-DA796323FB7C}">
      <dsp:nvSpPr>
        <dsp:cNvPr id="0" name=""/>
        <dsp:cNvSpPr/>
      </dsp:nvSpPr>
      <dsp:spPr>
        <a:xfrm>
          <a:off x="9843212" y="907436"/>
          <a:ext cx="687929" cy="687929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37AEE5-84B4-43EC-B79D-6BDDFB31730F}">
      <dsp:nvSpPr>
        <dsp:cNvPr id="0" name=""/>
        <dsp:cNvSpPr/>
      </dsp:nvSpPr>
      <dsp:spPr>
        <a:xfrm rot="16200000">
          <a:off x="8768322" y="2756248"/>
          <a:ext cx="2493745" cy="5159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000" b="1" kern="1200" dirty="0"/>
            <a:t>UNIDADES ORGANIZACIONAIS</a:t>
          </a:r>
        </a:p>
      </dsp:txBody>
      <dsp:txXfrm>
        <a:off x="8768322" y="2756248"/>
        <a:ext cx="2493745" cy="515947"/>
      </dsp:txXfrm>
    </dsp:sp>
    <dsp:sp modelId="{717D9C94-3B21-4774-A8EC-6DCB1F0AFCAD}">
      <dsp:nvSpPr>
        <dsp:cNvPr id="0" name=""/>
        <dsp:cNvSpPr/>
      </dsp:nvSpPr>
      <dsp:spPr>
        <a:xfrm>
          <a:off x="10359159" y="821445"/>
          <a:ext cx="1596220" cy="3439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0" kern="1200" dirty="0"/>
            <a:t>...</a:t>
          </a:r>
        </a:p>
      </dsp:txBody>
      <dsp:txXfrm>
        <a:off x="10359159" y="821445"/>
        <a:ext cx="1596220" cy="343964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4D6246-AF94-40ED-8519-6DBB92ABBFBF}">
      <dsp:nvSpPr>
        <dsp:cNvPr id="0" name=""/>
        <dsp:cNvSpPr/>
      </dsp:nvSpPr>
      <dsp:spPr>
        <a:xfrm>
          <a:off x="0" y="0"/>
          <a:ext cx="93467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1AE1C7-B489-41A2-8F38-DA37230A49DE}">
      <dsp:nvSpPr>
        <dsp:cNvPr id="0" name=""/>
        <dsp:cNvSpPr/>
      </dsp:nvSpPr>
      <dsp:spPr>
        <a:xfrm>
          <a:off x="0" y="0"/>
          <a:ext cx="9346756" cy="5950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/>
            <a:t>Instituição da estrutura de governança</a:t>
          </a:r>
        </a:p>
      </dsp:txBody>
      <dsp:txXfrm>
        <a:off x="0" y="0"/>
        <a:ext cx="9346756" cy="595034"/>
      </dsp:txXfrm>
    </dsp:sp>
    <dsp:sp modelId="{CB1996EE-1BF1-49A3-9BE7-8054C7819ABD}">
      <dsp:nvSpPr>
        <dsp:cNvPr id="0" name=""/>
        <dsp:cNvSpPr/>
      </dsp:nvSpPr>
      <dsp:spPr>
        <a:xfrm>
          <a:off x="0" y="595034"/>
          <a:ext cx="93467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F4642A-689D-4C26-AB77-A83BF3DAD68A}">
      <dsp:nvSpPr>
        <dsp:cNvPr id="0" name=""/>
        <dsp:cNvSpPr/>
      </dsp:nvSpPr>
      <dsp:spPr>
        <a:xfrm>
          <a:off x="0" y="595034"/>
          <a:ext cx="9346756" cy="5950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/>
            <a:t>Criação do Programa de Integridade da CGU</a:t>
          </a:r>
        </a:p>
      </dsp:txBody>
      <dsp:txXfrm>
        <a:off x="0" y="595034"/>
        <a:ext cx="9346756" cy="595034"/>
      </dsp:txXfrm>
    </dsp:sp>
    <dsp:sp modelId="{44669DF7-6D48-41FA-9A77-7BB6DF50ADF0}">
      <dsp:nvSpPr>
        <dsp:cNvPr id="0" name=""/>
        <dsp:cNvSpPr/>
      </dsp:nvSpPr>
      <dsp:spPr>
        <a:xfrm>
          <a:off x="0" y="1190068"/>
          <a:ext cx="93467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CF0916-8CA8-460C-BCCF-7C61D8C93FB2}">
      <dsp:nvSpPr>
        <dsp:cNvPr id="0" name=""/>
        <dsp:cNvSpPr/>
      </dsp:nvSpPr>
      <dsp:spPr>
        <a:xfrm>
          <a:off x="0" y="1190068"/>
          <a:ext cx="9346756" cy="5950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Criação do Núcleo de Gestão de Riscos e Integridade da CGU</a:t>
          </a:r>
        </a:p>
      </dsp:txBody>
      <dsp:txXfrm>
        <a:off x="0" y="1190068"/>
        <a:ext cx="9346756" cy="595034"/>
      </dsp:txXfrm>
    </dsp:sp>
    <dsp:sp modelId="{18BED5A1-772A-417B-97E7-B428745A065B}">
      <dsp:nvSpPr>
        <dsp:cNvPr id="0" name=""/>
        <dsp:cNvSpPr/>
      </dsp:nvSpPr>
      <dsp:spPr>
        <a:xfrm>
          <a:off x="0" y="1785102"/>
          <a:ext cx="93467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AE0267-623F-4758-9F31-28386703EE66}">
      <dsp:nvSpPr>
        <dsp:cNvPr id="0" name=""/>
        <dsp:cNvSpPr/>
      </dsp:nvSpPr>
      <dsp:spPr>
        <a:xfrm>
          <a:off x="0" y="1785102"/>
          <a:ext cx="9346756" cy="5950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/>
            <a:t>Fortalecimento das instâncias de integridade</a:t>
          </a:r>
        </a:p>
      </dsp:txBody>
      <dsp:txXfrm>
        <a:off x="0" y="1785102"/>
        <a:ext cx="9346756" cy="595034"/>
      </dsp:txXfrm>
    </dsp:sp>
    <dsp:sp modelId="{10EA97C7-DFBE-48F0-A0A6-80293EDF464D}">
      <dsp:nvSpPr>
        <dsp:cNvPr id="0" name=""/>
        <dsp:cNvSpPr/>
      </dsp:nvSpPr>
      <dsp:spPr>
        <a:xfrm>
          <a:off x="0" y="2380136"/>
          <a:ext cx="93467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7B4AAD-E104-4951-96C3-5223E5E52165}">
      <dsp:nvSpPr>
        <dsp:cNvPr id="0" name=""/>
        <dsp:cNvSpPr/>
      </dsp:nvSpPr>
      <dsp:spPr>
        <a:xfrm>
          <a:off x="0" y="2380137"/>
          <a:ext cx="9346756" cy="5950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Reuniões com o Comitê de Governança Interna</a:t>
          </a:r>
        </a:p>
      </dsp:txBody>
      <dsp:txXfrm>
        <a:off x="0" y="2380137"/>
        <a:ext cx="9346756" cy="595034"/>
      </dsp:txXfrm>
    </dsp:sp>
    <dsp:sp modelId="{795DC284-8DF5-4EDC-AB6E-92CCD46A3727}">
      <dsp:nvSpPr>
        <dsp:cNvPr id="0" name=""/>
        <dsp:cNvSpPr/>
      </dsp:nvSpPr>
      <dsp:spPr>
        <a:xfrm>
          <a:off x="0" y="2975171"/>
          <a:ext cx="93467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A591BE-539F-4543-83EF-6334EFFE1076}">
      <dsp:nvSpPr>
        <dsp:cNvPr id="0" name=""/>
        <dsp:cNvSpPr/>
      </dsp:nvSpPr>
      <dsp:spPr>
        <a:xfrm>
          <a:off x="0" y="2975171"/>
          <a:ext cx="9346756" cy="5950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Atribuição das atividades de auditoria interna à </a:t>
          </a:r>
          <a:r>
            <a:rPr lang="pt-BR" sz="2000" kern="1200" dirty="0" err="1"/>
            <a:t>Ciset</a:t>
          </a:r>
          <a:r>
            <a:rPr lang="pt-BR" sz="2000" kern="1200" dirty="0"/>
            <a:t>-PR (Lei nº 13.844/2019 )</a:t>
          </a:r>
        </a:p>
      </dsp:txBody>
      <dsp:txXfrm>
        <a:off x="0" y="2975171"/>
        <a:ext cx="9346756" cy="595034"/>
      </dsp:txXfrm>
    </dsp:sp>
    <dsp:sp modelId="{869C563E-659B-419A-B66E-623EF5ADFD1C}">
      <dsp:nvSpPr>
        <dsp:cNvPr id="0" name=""/>
        <dsp:cNvSpPr/>
      </dsp:nvSpPr>
      <dsp:spPr>
        <a:xfrm>
          <a:off x="0" y="3570205"/>
          <a:ext cx="93467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58D2C0-3927-49EA-A51F-7AED7AFAF73E}">
      <dsp:nvSpPr>
        <dsp:cNvPr id="0" name=""/>
        <dsp:cNvSpPr/>
      </dsp:nvSpPr>
      <dsp:spPr>
        <a:xfrm>
          <a:off x="0" y="3570205"/>
          <a:ext cx="9346756" cy="5950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/>
            <a:t>Declarações da Alta Administração</a:t>
          </a:r>
        </a:p>
      </dsp:txBody>
      <dsp:txXfrm>
        <a:off x="0" y="3570205"/>
        <a:ext cx="9346756" cy="595034"/>
      </dsp:txXfrm>
    </dsp:sp>
    <dsp:sp modelId="{CA309002-317D-4D99-B1A5-23572954F2B6}">
      <dsp:nvSpPr>
        <dsp:cNvPr id="0" name=""/>
        <dsp:cNvSpPr/>
      </dsp:nvSpPr>
      <dsp:spPr>
        <a:xfrm>
          <a:off x="0" y="4165239"/>
          <a:ext cx="93467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D87421-194C-4ACC-AF8B-73327589A4F9}">
      <dsp:nvSpPr>
        <dsp:cNvPr id="0" name=""/>
        <dsp:cNvSpPr/>
      </dsp:nvSpPr>
      <dsp:spPr>
        <a:xfrm>
          <a:off x="0" y="4165239"/>
          <a:ext cx="9346756" cy="5950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/>
            <a:t>Monitoramento dos riscos da organização</a:t>
          </a:r>
        </a:p>
      </dsp:txBody>
      <dsp:txXfrm>
        <a:off x="0" y="4165239"/>
        <a:ext cx="9346756" cy="59503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A1CBA8-7D01-4B9C-BC00-6EACBA550532}">
      <dsp:nvSpPr>
        <dsp:cNvPr id="0" name=""/>
        <dsp:cNvSpPr/>
      </dsp:nvSpPr>
      <dsp:spPr>
        <a:xfrm>
          <a:off x="1620496" y="252356"/>
          <a:ext cx="3475070" cy="3475070"/>
        </a:xfrm>
        <a:prstGeom prst="pie">
          <a:avLst>
            <a:gd name="adj1" fmla="val 16200000"/>
            <a:gd name="adj2" fmla="val 19285716"/>
          </a:avLst>
        </a:prstGeom>
        <a:gradFill rotWithShape="0">
          <a:gsLst>
            <a:gs pos="0">
              <a:srgbClr val="5B9BD5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21600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9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1. Seleção do processo</a:t>
          </a:r>
        </a:p>
      </dsp:txBody>
      <dsp:txXfrm>
        <a:off x="3567319" y="671977"/>
        <a:ext cx="585059" cy="468046"/>
      </dsp:txXfrm>
    </dsp:sp>
    <dsp:sp modelId="{9C94F383-730A-47DB-A6A9-19AFAF2ECA44}">
      <dsp:nvSpPr>
        <dsp:cNvPr id="0" name=""/>
        <dsp:cNvSpPr/>
      </dsp:nvSpPr>
      <dsp:spPr>
        <a:xfrm>
          <a:off x="1665176" y="308205"/>
          <a:ext cx="3475070" cy="3475070"/>
        </a:xfrm>
        <a:prstGeom prst="pie">
          <a:avLst>
            <a:gd name="adj1" fmla="val 19285716"/>
            <a:gd name="adj2" fmla="val 771428"/>
          </a:avLst>
        </a:prstGeom>
        <a:gradFill rotWithShape="0">
          <a:gsLst>
            <a:gs pos="56000">
              <a:srgbClr val="4E88C0"/>
            </a:gs>
            <a:gs pos="49000">
              <a:srgbClr val="528CC4"/>
            </a:gs>
            <a:gs pos="10000">
              <a:srgbClr val="5B9BD5">
                <a:shade val="80000"/>
                <a:hueOff val="45211"/>
                <a:satOff val="863"/>
                <a:lumOff val="3809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80000"/>
                <a:hueOff val="45211"/>
                <a:satOff val="863"/>
                <a:lumOff val="3809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25200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9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2. Entendi-mento do contexto</a:t>
          </a:r>
        </a:p>
      </dsp:txBody>
      <dsp:txXfrm>
        <a:off x="4164673" y="1652737"/>
        <a:ext cx="672817" cy="409540"/>
      </dsp:txXfrm>
    </dsp:sp>
    <dsp:sp modelId="{A7F0C327-72DF-469C-ACB1-F345EBBF5A88}">
      <dsp:nvSpPr>
        <dsp:cNvPr id="0" name=""/>
        <dsp:cNvSpPr/>
      </dsp:nvSpPr>
      <dsp:spPr>
        <a:xfrm>
          <a:off x="1649042" y="378534"/>
          <a:ext cx="3475070" cy="3475070"/>
        </a:xfrm>
        <a:prstGeom prst="pie">
          <a:avLst>
            <a:gd name="adj1" fmla="val 771428"/>
            <a:gd name="adj2" fmla="val 3857143"/>
          </a:avLst>
        </a:prstGeom>
        <a:gradFill rotWithShape="0">
          <a:gsLst>
            <a:gs pos="0">
              <a:srgbClr val="5B9BD5">
                <a:shade val="80000"/>
                <a:hueOff val="90421"/>
                <a:satOff val="1725"/>
                <a:lumOff val="7618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shade val="80000"/>
                <a:hueOff val="90421"/>
                <a:satOff val="1725"/>
                <a:lumOff val="7618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80000"/>
                <a:hueOff val="90421"/>
                <a:satOff val="1725"/>
                <a:lumOff val="7618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14400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9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3. </a:t>
          </a:r>
          <a:r>
            <a:rPr lang="pt-BR" sz="1200" kern="900" baseline="0" dirty="0">
              <a:solidFill>
                <a:sysClr val="windowText" lastClr="000000"/>
              </a:solidFill>
              <a:latin typeface="+mn-lt"/>
              <a:ea typeface="+mn-ea"/>
              <a:cs typeface="+mn-cs"/>
            </a:rPr>
            <a:t>Identifi-cação dos riscos</a:t>
          </a:r>
        </a:p>
      </dsp:txBody>
      <dsp:txXfrm>
        <a:off x="4001703" y="2530592"/>
        <a:ext cx="585059" cy="453421"/>
      </dsp:txXfrm>
    </dsp:sp>
    <dsp:sp modelId="{EF71CFAA-BFEB-42FE-B151-E06A74650CEB}">
      <dsp:nvSpPr>
        <dsp:cNvPr id="0" name=""/>
        <dsp:cNvSpPr/>
      </dsp:nvSpPr>
      <dsp:spPr>
        <a:xfrm>
          <a:off x="1584505" y="409561"/>
          <a:ext cx="3475070" cy="3475070"/>
        </a:xfrm>
        <a:prstGeom prst="pie">
          <a:avLst>
            <a:gd name="adj1" fmla="val 3857226"/>
            <a:gd name="adj2" fmla="val 6942858"/>
          </a:avLst>
        </a:prstGeom>
        <a:gradFill rotWithShape="0">
          <a:gsLst>
            <a:gs pos="0">
              <a:srgbClr val="5B9BD5">
                <a:shade val="80000"/>
                <a:hueOff val="135632"/>
                <a:satOff val="2588"/>
                <a:lumOff val="11428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shade val="80000"/>
                <a:hueOff val="135632"/>
                <a:satOff val="2588"/>
                <a:lumOff val="11428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80000"/>
                <a:hueOff val="135632"/>
                <a:satOff val="2588"/>
                <a:lumOff val="11428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54000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9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4. Análise dos riscos</a:t>
          </a:r>
        </a:p>
      </dsp:txBody>
      <dsp:txXfrm>
        <a:off x="3036824" y="3224793"/>
        <a:ext cx="570432" cy="409540"/>
      </dsp:txXfrm>
    </dsp:sp>
    <dsp:sp modelId="{0D3BEF8D-31C0-4880-B0A4-E11367964F86}">
      <dsp:nvSpPr>
        <dsp:cNvPr id="0" name=""/>
        <dsp:cNvSpPr/>
      </dsp:nvSpPr>
      <dsp:spPr>
        <a:xfrm>
          <a:off x="1519968" y="378534"/>
          <a:ext cx="3475070" cy="3475070"/>
        </a:xfrm>
        <a:prstGeom prst="pie">
          <a:avLst>
            <a:gd name="adj1" fmla="val 6942858"/>
            <a:gd name="adj2" fmla="val 10028574"/>
          </a:avLst>
        </a:prstGeom>
        <a:gradFill rotWithShape="0">
          <a:gsLst>
            <a:gs pos="0">
              <a:srgbClr val="5B9BD5">
                <a:shade val="80000"/>
                <a:hueOff val="180842"/>
                <a:satOff val="3450"/>
                <a:lumOff val="15237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shade val="80000"/>
                <a:hueOff val="180842"/>
                <a:satOff val="3450"/>
                <a:lumOff val="15237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80000"/>
                <a:hueOff val="180842"/>
                <a:satOff val="3450"/>
                <a:lumOff val="15237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9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5. Avalia-ção dos riscos</a:t>
          </a:r>
        </a:p>
      </dsp:txBody>
      <dsp:txXfrm>
        <a:off x="2057318" y="2530592"/>
        <a:ext cx="585059" cy="453421"/>
      </dsp:txXfrm>
    </dsp:sp>
    <dsp:sp modelId="{8E9F6E04-245A-41E2-9F29-CFA68F7B657B}">
      <dsp:nvSpPr>
        <dsp:cNvPr id="0" name=""/>
        <dsp:cNvSpPr/>
      </dsp:nvSpPr>
      <dsp:spPr>
        <a:xfrm>
          <a:off x="1503833" y="308205"/>
          <a:ext cx="3475070" cy="3475070"/>
        </a:xfrm>
        <a:prstGeom prst="pie">
          <a:avLst>
            <a:gd name="adj1" fmla="val 10028574"/>
            <a:gd name="adj2" fmla="val 13114284"/>
          </a:avLst>
        </a:prstGeom>
        <a:gradFill rotWithShape="0">
          <a:gsLst>
            <a:gs pos="0">
              <a:srgbClr val="5B9BD5">
                <a:shade val="80000"/>
                <a:hueOff val="226053"/>
                <a:satOff val="4313"/>
                <a:lumOff val="19046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shade val="80000"/>
                <a:hueOff val="226053"/>
                <a:satOff val="4313"/>
                <a:lumOff val="19046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80000"/>
                <a:hueOff val="226053"/>
                <a:satOff val="4313"/>
                <a:lumOff val="19046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14400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9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6. Prioriza-ção dos riscos</a:t>
          </a:r>
        </a:p>
      </dsp:txBody>
      <dsp:txXfrm>
        <a:off x="1806589" y="1652737"/>
        <a:ext cx="672817" cy="409540"/>
      </dsp:txXfrm>
    </dsp:sp>
    <dsp:sp modelId="{0D983B58-95E6-42B5-ABCB-74467FD86F4F}">
      <dsp:nvSpPr>
        <dsp:cNvPr id="0" name=""/>
        <dsp:cNvSpPr/>
      </dsp:nvSpPr>
      <dsp:spPr>
        <a:xfrm>
          <a:off x="1548513" y="252356"/>
          <a:ext cx="3475070" cy="3475070"/>
        </a:xfrm>
        <a:prstGeom prst="pie">
          <a:avLst>
            <a:gd name="adj1" fmla="val 13114284"/>
            <a:gd name="adj2" fmla="val 16200000"/>
          </a:avLst>
        </a:prstGeom>
        <a:gradFill rotWithShape="0">
          <a:gsLst>
            <a:gs pos="0">
              <a:srgbClr val="5B9BD5">
                <a:shade val="80000"/>
                <a:hueOff val="271263"/>
                <a:satOff val="5175"/>
                <a:lumOff val="22855"/>
                <a:alphaOff val="0"/>
                <a:satMod val="103000"/>
                <a:lumMod val="102000"/>
                <a:tint val="94000"/>
              </a:srgbClr>
            </a:gs>
            <a:gs pos="57000">
              <a:srgbClr val="5B9BD5">
                <a:shade val="80000"/>
                <a:hueOff val="271263"/>
                <a:satOff val="5175"/>
                <a:lumOff val="22855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80000"/>
                <a:hueOff val="271263"/>
                <a:satOff val="5175"/>
                <a:lumOff val="22855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7200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9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7. Definição das respos-tas aos riscos</a:t>
          </a:r>
        </a:p>
      </dsp:txBody>
      <dsp:txXfrm>
        <a:off x="2491702" y="671977"/>
        <a:ext cx="585059" cy="468046"/>
      </dsp:txXfrm>
    </dsp:sp>
    <dsp:sp modelId="{D2772756-9292-4F90-AD03-E375AD4D7A61}">
      <dsp:nvSpPr>
        <dsp:cNvPr id="0" name=""/>
        <dsp:cNvSpPr/>
      </dsp:nvSpPr>
      <dsp:spPr>
        <a:xfrm>
          <a:off x="1424453" y="15"/>
          <a:ext cx="3905317" cy="3905317"/>
        </a:xfrm>
        <a:prstGeom prst="circularArrow">
          <a:avLst>
            <a:gd name="adj1" fmla="val 5085"/>
            <a:gd name="adj2" fmla="val 327528"/>
            <a:gd name="adj3" fmla="val 18957827"/>
            <a:gd name="adj4" fmla="val 16200343"/>
            <a:gd name="adj5" fmla="val 5932"/>
          </a:avLst>
        </a:prstGeom>
        <a:gradFill rotWithShape="0">
          <a:gsLst>
            <a:gs pos="0">
              <a:srgbClr val="5B9BD5">
                <a:shade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shade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D433740-253C-4C3C-8449-D9DFCF722CDC}">
      <dsp:nvSpPr>
        <dsp:cNvPr id="0" name=""/>
        <dsp:cNvSpPr/>
      </dsp:nvSpPr>
      <dsp:spPr>
        <a:xfrm>
          <a:off x="1450160" y="93329"/>
          <a:ext cx="3905317" cy="3905317"/>
        </a:xfrm>
        <a:prstGeom prst="circularArrow">
          <a:avLst>
            <a:gd name="adj1" fmla="val 5085"/>
            <a:gd name="adj2" fmla="val 327528"/>
            <a:gd name="adj3" fmla="val 443744"/>
            <a:gd name="adj4" fmla="val 19285776"/>
            <a:gd name="adj5" fmla="val 5932"/>
          </a:avLst>
        </a:prstGeom>
        <a:gradFill rotWithShape="0">
          <a:gsLst>
            <a:gs pos="0">
              <a:srgbClr val="5B9BD5">
                <a:shade val="90000"/>
                <a:hueOff val="45216"/>
                <a:satOff val="-104"/>
                <a:lumOff val="3312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shade val="90000"/>
                <a:hueOff val="45216"/>
                <a:satOff val="-104"/>
                <a:lumOff val="3312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90000"/>
                <a:hueOff val="45216"/>
                <a:satOff val="-104"/>
                <a:lumOff val="3312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C609B27-2E31-4229-9151-E7AA6295D4B4}">
      <dsp:nvSpPr>
        <dsp:cNvPr id="0" name=""/>
        <dsp:cNvSpPr/>
      </dsp:nvSpPr>
      <dsp:spPr>
        <a:xfrm>
          <a:off x="1433969" y="163495"/>
          <a:ext cx="3905317" cy="3905317"/>
        </a:xfrm>
        <a:prstGeom prst="circularArrow">
          <a:avLst>
            <a:gd name="adj1" fmla="val 5085"/>
            <a:gd name="adj2" fmla="val 327528"/>
            <a:gd name="adj3" fmla="val 3529100"/>
            <a:gd name="adj4" fmla="val 770764"/>
            <a:gd name="adj5" fmla="val 5932"/>
          </a:avLst>
        </a:prstGeom>
        <a:gradFill rotWithShape="0">
          <a:gsLst>
            <a:gs pos="0">
              <a:srgbClr val="5B9BD5">
                <a:shade val="90000"/>
                <a:hueOff val="90432"/>
                <a:satOff val="-209"/>
                <a:lumOff val="6624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shade val="90000"/>
                <a:hueOff val="90432"/>
                <a:satOff val="-209"/>
                <a:lumOff val="6624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90000"/>
                <a:hueOff val="90432"/>
                <a:satOff val="-209"/>
                <a:lumOff val="6624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B7F2CB9-6FE2-4322-9543-C2F423B670BD}">
      <dsp:nvSpPr>
        <dsp:cNvPr id="0" name=""/>
        <dsp:cNvSpPr/>
      </dsp:nvSpPr>
      <dsp:spPr>
        <a:xfrm>
          <a:off x="1369381" y="194347"/>
          <a:ext cx="3905317" cy="3905317"/>
        </a:xfrm>
        <a:prstGeom prst="circularArrow">
          <a:avLst>
            <a:gd name="adj1" fmla="val 5085"/>
            <a:gd name="adj2" fmla="val 327528"/>
            <a:gd name="adj3" fmla="val 6615046"/>
            <a:gd name="adj4" fmla="val 3857426"/>
            <a:gd name="adj5" fmla="val 5932"/>
          </a:avLst>
        </a:prstGeom>
        <a:gradFill rotWithShape="0">
          <a:gsLst>
            <a:gs pos="0">
              <a:srgbClr val="5B9BD5">
                <a:shade val="90000"/>
                <a:hueOff val="135647"/>
                <a:satOff val="-313"/>
                <a:lumOff val="9936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shade val="90000"/>
                <a:hueOff val="135647"/>
                <a:satOff val="-313"/>
                <a:lumOff val="9936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90000"/>
                <a:hueOff val="135647"/>
                <a:satOff val="-313"/>
                <a:lumOff val="9936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47AB70C-5718-4905-9E7D-77D8ADF160B6}">
      <dsp:nvSpPr>
        <dsp:cNvPr id="0" name=""/>
        <dsp:cNvSpPr/>
      </dsp:nvSpPr>
      <dsp:spPr>
        <a:xfrm>
          <a:off x="1304794" y="163495"/>
          <a:ext cx="3905317" cy="3905317"/>
        </a:xfrm>
        <a:prstGeom prst="circularArrow">
          <a:avLst>
            <a:gd name="adj1" fmla="val 5085"/>
            <a:gd name="adj2" fmla="val 327528"/>
            <a:gd name="adj3" fmla="val 9701707"/>
            <a:gd name="adj4" fmla="val 6943371"/>
            <a:gd name="adj5" fmla="val 5932"/>
          </a:avLst>
        </a:prstGeom>
        <a:gradFill rotWithShape="0">
          <a:gsLst>
            <a:gs pos="0">
              <a:srgbClr val="5B9BD5">
                <a:shade val="90000"/>
                <a:hueOff val="180863"/>
                <a:satOff val="-417"/>
                <a:lumOff val="13247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shade val="90000"/>
                <a:hueOff val="180863"/>
                <a:satOff val="-417"/>
                <a:lumOff val="13247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90000"/>
                <a:hueOff val="180863"/>
                <a:satOff val="-417"/>
                <a:lumOff val="13247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3FD17DF-F955-4607-934F-4AB90DBC7229}">
      <dsp:nvSpPr>
        <dsp:cNvPr id="0" name=""/>
        <dsp:cNvSpPr/>
      </dsp:nvSpPr>
      <dsp:spPr>
        <a:xfrm>
          <a:off x="1288602" y="93329"/>
          <a:ext cx="3905317" cy="3905317"/>
        </a:xfrm>
        <a:prstGeom prst="circularArrow">
          <a:avLst>
            <a:gd name="adj1" fmla="val 5085"/>
            <a:gd name="adj2" fmla="val 327528"/>
            <a:gd name="adj3" fmla="val 12786695"/>
            <a:gd name="adj4" fmla="val 10028727"/>
            <a:gd name="adj5" fmla="val 5932"/>
          </a:avLst>
        </a:prstGeom>
        <a:gradFill rotWithShape="0">
          <a:gsLst>
            <a:gs pos="0">
              <a:srgbClr val="5B9BD5">
                <a:shade val="90000"/>
                <a:hueOff val="226079"/>
                <a:satOff val="-522"/>
                <a:lumOff val="16559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shade val="90000"/>
                <a:hueOff val="226079"/>
                <a:satOff val="-522"/>
                <a:lumOff val="16559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shade val="90000"/>
                <a:hueOff val="226079"/>
                <a:satOff val="-522"/>
                <a:lumOff val="16559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63541E0-8F34-4CB2-9DBD-D37A1CAF96F3}">
      <dsp:nvSpPr>
        <dsp:cNvPr id="0" name=""/>
        <dsp:cNvSpPr/>
      </dsp:nvSpPr>
      <dsp:spPr>
        <a:xfrm>
          <a:off x="1416316" y="15"/>
          <a:ext cx="3696461" cy="3905317"/>
        </a:xfrm>
        <a:prstGeom prst="circularArrow">
          <a:avLst>
            <a:gd name="adj1" fmla="val 5085"/>
            <a:gd name="adj2" fmla="val 327528"/>
            <a:gd name="adj3" fmla="val 15872129"/>
            <a:gd name="adj4" fmla="val 13114645"/>
            <a:gd name="adj5" fmla="val 5932"/>
          </a:avLst>
        </a:prstGeom>
        <a:gradFill rotWithShape="0">
          <a:gsLst>
            <a:gs pos="39000">
              <a:srgbClr val="A9C5E7"/>
            </a:gs>
            <a:gs pos="5000">
              <a:srgbClr val="A9C5E7"/>
            </a:gs>
            <a:gs pos="23000">
              <a:srgbClr val="A9C5E7"/>
            </a:gs>
            <a:gs pos="73000">
              <a:srgbClr val="5B9BD5">
                <a:shade val="90000"/>
                <a:hueOff val="271295"/>
                <a:satOff val="-626"/>
                <a:lumOff val="19871"/>
                <a:alphaOff val="0"/>
                <a:satMod val="103000"/>
                <a:lumMod val="102000"/>
                <a:tint val="94000"/>
              </a:srgbClr>
            </a:gs>
            <a:gs pos="86000">
              <a:srgbClr val="5B9BD5">
                <a:shade val="90000"/>
                <a:hueOff val="271295"/>
                <a:satOff val="-626"/>
                <a:lumOff val="19871"/>
                <a:alphaOff val="0"/>
                <a:satMod val="110000"/>
                <a:lumMod val="100000"/>
                <a:shade val="100000"/>
              </a:srgbClr>
            </a:gs>
            <a:gs pos="54000">
              <a:srgbClr val="96B5DB"/>
            </a:gs>
            <a:gs pos="100000">
              <a:srgbClr val="5B9BD5">
                <a:shade val="90000"/>
                <a:hueOff val="271295"/>
                <a:satOff val="-626"/>
                <a:lumOff val="19871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A26142-7901-438F-BF85-8CEFE22A879A}">
      <dsp:nvSpPr>
        <dsp:cNvPr id="0" name=""/>
        <dsp:cNvSpPr/>
      </dsp:nvSpPr>
      <dsp:spPr>
        <a:xfrm>
          <a:off x="0" y="0"/>
          <a:ext cx="1116329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3A18A3-EB7F-49FE-87FE-5F7ED1D038ED}">
      <dsp:nvSpPr>
        <dsp:cNvPr id="0" name=""/>
        <dsp:cNvSpPr/>
      </dsp:nvSpPr>
      <dsp:spPr>
        <a:xfrm>
          <a:off x="0" y="0"/>
          <a:ext cx="2232660" cy="36385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2600" b="1" kern="1200"/>
            <a:t>Características de riscos à integridade da CGU</a:t>
          </a:r>
          <a:endParaRPr lang="pt-BR" sz="2600" kern="1200"/>
        </a:p>
      </dsp:txBody>
      <dsp:txXfrm>
        <a:off x="0" y="0"/>
        <a:ext cx="2232660" cy="3638550"/>
      </dsp:txXfrm>
    </dsp:sp>
    <dsp:sp modelId="{8819F2DC-3782-4889-8A21-634BEFA1231B}">
      <dsp:nvSpPr>
        <dsp:cNvPr id="0" name=""/>
        <dsp:cNvSpPr/>
      </dsp:nvSpPr>
      <dsp:spPr>
        <a:xfrm>
          <a:off x="2400109" y="56852"/>
          <a:ext cx="8763190" cy="11370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/>
            <a:t>Geralmente são ou derivam de condutas de colaboradores da CGU (servidores, terceirizados ou estagiários), incluindo membros da alta administração</a:t>
          </a:r>
        </a:p>
      </dsp:txBody>
      <dsp:txXfrm>
        <a:off x="2400109" y="56852"/>
        <a:ext cx="8763190" cy="1137046"/>
      </dsp:txXfrm>
    </dsp:sp>
    <dsp:sp modelId="{47D5D479-3544-4C7E-8391-F0C8A83F88AE}">
      <dsp:nvSpPr>
        <dsp:cNvPr id="0" name=""/>
        <dsp:cNvSpPr/>
      </dsp:nvSpPr>
      <dsp:spPr>
        <a:xfrm>
          <a:off x="2232660" y="1193899"/>
          <a:ext cx="8930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66BD74-3B15-463A-BBB5-ACC8251917CB}">
      <dsp:nvSpPr>
        <dsp:cNvPr id="0" name=""/>
        <dsp:cNvSpPr/>
      </dsp:nvSpPr>
      <dsp:spPr>
        <a:xfrm>
          <a:off x="2400109" y="1250751"/>
          <a:ext cx="8763190" cy="11370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/>
            <a:t>São praticados por meio de dolo (intenção ou má-fé) ou culpa (imperícia, imprudência ou negligência comprovada)</a:t>
          </a:r>
        </a:p>
      </dsp:txBody>
      <dsp:txXfrm>
        <a:off x="2400109" y="1250751"/>
        <a:ext cx="8763190" cy="1137046"/>
      </dsp:txXfrm>
    </dsp:sp>
    <dsp:sp modelId="{0801BC92-AC0E-44DE-83CA-D8AAF18FB4D5}">
      <dsp:nvSpPr>
        <dsp:cNvPr id="0" name=""/>
        <dsp:cNvSpPr/>
      </dsp:nvSpPr>
      <dsp:spPr>
        <a:xfrm>
          <a:off x="2232660" y="2387798"/>
          <a:ext cx="8930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F81763-5EE2-4C3C-B96C-5732602BECA8}">
      <dsp:nvSpPr>
        <dsp:cNvPr id="0" name=""/>
        <dsp:cNvSpPr/>
      </dsp:nvSpPr>
      <dsp:spPr>
        <a:xfrm>
          <a:off x="2400109" y="2444650"/>
          <a:ext cx="8763190" cy="11370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/>
            <a:t>Podem gerar prejuízos à imagem, à confiabilidade, ao cidadão, ao gestor, ao programa de governo etc.</a:t>
          </a:r>
          <a:endParaRPr lang="pt-BR" sz="2200" kern="1200">
            <a:effectLst/>
          </a:endParaRPr>
        </a:p>
      </dsp:txBody>
      <dsp:txXfrm>
        <a:off x="2400109" y="2444650"/>
        <a:ext cx="8763190" cy="1137046"/>
      </dsp:txXfrm>
    </dsp:sp>
    <dsp:sp modelId="{8362EAA9-C1BD-4DF3-A31B-039CD1C0682F}">
      <dsp:nvSpPr>
        <dsp:cNvPr id="0" name=""/>
        <dsp:cNvSpPr/>
      </dsp:nvSpPr>
      <dsp:spPr>
        <a:xfrm>
          <a:off x="2232660" y="3581697"/>
          <a:ext cx="8930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8620D8-D7E1-4994-85E8-6AD84111DC8C}">
      <dsp:nvSpPr>
        <dsp:cNvPr id="0" name=""/>
        <dsp:cNvSpPr/>
      </dsp:nvSpPr>
      <dsp:spPr>
        <a:xfrm>
          <a:off x="4964082" y="948751"/>
          <a:ext cx="1215415" cy="121556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0021FD3-B9EC-43E1-B012-D5BFD1A28379}">
      <dsp:nvSpPr>
        <dsp:cNvPr id="0" name=""/>
        <dsp:cNvSpPr/>
      </dsp:nvSpPr>
      <dsp:spPr>
        <a:xfrm>
          <a:off x="4875457" y="0"/>
          <a:ext cx="1392664" cy="745288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0" kern="1200" dirty="0"/>
            <a:t>Conduta profissional inadequada</a:t>
          </a:r>
        </a:p>
      </dsp:txBody>
      <dsp:txXfrm>
        <a:off x="4875457" y="0"/>
        <a:ext cx="1392664" cy="745288"/>
      </dsp:txXfrm>
    </dsp:sp>
    <dsp:sp modelId="{99ECF5C1-EB53-4C08-B4B2-3F54DF96570B}">
      <dsp:nvSpPr>
        <dsp:cNvPr id="0" name=""/>
        <dsp:cNvSpPr/>
      </dsp:nvSpPr>
      <dsp:spPr>
        <a:xfrm>
          <a:off x="5320604" y="1120168"/>
          <a:ext cx="1215415" cy="121556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99BB913-7047-48F8-BCC6-22E7634D9829}">
      <dsp:nvSpPr>
        <dsp:cNvPr id="0" name=""/>
        <dsp:cNvSpPr/>
      </dsp:nvSpPr>
      <dsp:spPr>
        <a:xfrm>
          <a:off x="6685921" y="708023"/>
          <a:ext cx="1316700" cy="819817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0" kern="1200" dirty="0"/>
            <a:t>Ameaças à imparcialidade e à autonomia técnica</a:t>
          </a:r>
        </a:p>
      </dsp:txBody>
      <dsp:txXfrm>
        <a:off x="6685921" y="708023"/>
        <a:ext cx="1316700" cy="819817"/>
      </dsp:txXfrm>
    </dsp:sp>
    <dsp:sp modelId="{CD33C0C2-5200-4E36-BBC3-54F25AD5AABB}">
      <dsp:nvSpPr>
        <dsp:cNvPr id="0" name=""/>
        <dsp:cNvSpPr/>
      </dsp:nvSpPr>
      <dsp:spPr>
        <a:xfrm>
          <a:off x="5408215" y="1505854"/>
          <a:ext cx="1215415" cy="121556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F06E344-7D80-41D5-8F8C-802E43ABAAF0}">
      <dsp:nvSpPr>
        <dsp:cNvPr id="0" name=""/>
        <dsp:cNvSpPr/>
      </dsp:nvSpPr>
      <dsp:spPr>
        <a:xfrm>
          <a:off x="6812527" y="1751427"/>
          <a:ext cx="1291379" cy="87571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0" kern="1200" dirty="0"/>
            <a:t>Uso indevido de autoridade</a:t>
          </a:r>
        </a:p>
      </dsp:txBody>
      <dsp:txXfrm>
        <a:off x="6812527" y="1751427"/>
        <a:ext cx="1291379" cy="875713"/>
      </dsp:txXfrm>
    </dsp:sp>
    <dsp:sp modelId="{E01F865F-FD6C-4BD8-8019-84291FAB273A}">
      <dsp:nvSpPr>
        <dsp:cNvPr id="0" name=""/>
        <dsp:cNvSpPr/>
      </dsp:nvSpPr>
      <dsp:spPr>
        <a:xfrm>
          <a:off x="5161587" y="1815149"/>
          <a:ext cx="1215415" cy="121556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024025D-4AC5-4FA4-8F91-BB05B1EC98C0}">
      <dsp:nvSpPr>
        <dsp:cNvPr id="0" name=""/>
        <dsp:cNvSpPr/>
      </dsp:nvSpPr>
      <dsp:spPr>
        <a:xfrm>
          <a:off x="6255461" y="2925256"/>
          <a:ext cx="1392664" cy="801184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0" kern="1200" dirty="0"/>
            <a:t>Desvio de pessoal ou de recursos materiais</a:t>
          </a:r>
        </a:p>
      </dsp:txBody>
      <dsp:txXfrm>
        <a:off x="6255461" y="2925256"/>
        <a:ext cx="1392664" cy="801184"/>
      </dsp:txXfrm>
    </dsp:sp>
    <dsp:sp modelId="{0DC3B535-83AF-4EC1-A1D7-BCA8E42098E8}">
      <dsp:nvSpPr>
        <dsp:cNvPr id="0" name=""/>
        <dsp:cNvSpPr/>
      </dsp:nvSpPr>
      <dsp:spPr>
        <a:xfrm>
          <a:off x="4766576" y="1815149"/>
          <a:ext cx="1215415" cy="121556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3D9D9B7-36A9-4FC0-8E00-BECC74E411DB}">
      <dsp:nvSpPr>
        <dsp:cNvPr id="0" name=""/>
        <dsp:cNvSpPr/>
      </dsp:nvSpPr>
      <dsp:spPr>
        <a:xfrm>
          <a:off x="3495454" y="2925256"/>
          <a:ext cx="1392664" cy="801184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0" kern="1200" dirty="0"/>
            <a:t>Nepotismo</a:t>
          </a:r>
        </a:p>
      </dsp:txBody>
      <dsp:txXfrm>
        <a:off x="3495454" y="2925256"/>
        <a:ext cx="1392664" cy="801184"/>
      </dsp:txXfrm>
    </dsp:sp>
    <dsp:sp modelId="{20B67E00-9CFC-494A-8F70-B474ECC7EBD0}">
      <dsp:nvSpPr>
        <dsp:cNvPr id="0" name=""/>
        <dsp:cNvSpPr/>
      </dsp:nvSpPr>
      <dsp:spPr>
        <a:xfrm>
          <a:off x="4519948" y="1505854"/>
          <a:ext cx="1215415" cy="121556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EFD5BED-0F1A-4BBB-AE31-76EFED5E1B3E}">
      <dsp:nvSpPr>
        <dsp:cNvPr id="0" name=""/>
        <dsp:cNvSpPr/>
      </dsp:nvSpPr>
      <dsp:spPr>
        <a:xfrm>
          <a:off x="3039673" y="1751427"/>
          <a:ext cx="1291379" cy="87571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0" kern="1200" dirty="0"/>
            <a:t>Conflito de interesses</a:t>
          </a:r>
        </a:p>
      </dsp:txBody>
      <dsp:txXfrm>
        <a:off x="3039673" y="1751427"/>
        <a:ext cx="1291379" cy="875713"/>
      </dsp:txXfrm>
    </dsp:sp>
    <dsp:sp modelId="{8D54CB4D-83E6-41DE-8235-CC1C0433E8C3}">
      <dsp:nvSpPr>
        <dsp:cNvPr id="0" name=""/>
        <dsp:cNvSpPr/>
      </dsp:nvSpPr>
      <dsp:spPr>
        <a:xfrm>
          <a:off x="4607559" y="1120168"/>
          <a:ext cx="1215415" cy="121556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5D39D89-8E40-429A-95FE-FD743F3B2A6B}">
      <dsp:nvSpPr>
        <dsp:cNvPr id="0" name=""/>
        <dsp:cNvSpPr/>
      </dsp:nvSpPr>
      <dsp:spPr>
        <a:xfrm>
          <a:off x="3099481" y="708023"/>
          <a:ext cx="1399652" cy="819817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0" kern="1200" dirty="0"/>
            <a:t>Uso indevido ou manipulação de dados/informações</a:t>
          </a:r>
        </a:p>
      </dsp:txBody>
      <dsp:txXfrm>
        <a:off x="3099481" y="708023"/>
        <a:ext cx="1399652" cy="819817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E78B71-686E-47D4-A9D4-726B91550604}">
      <dsp:nvSpPr>
        <dsp:cNvPr id="0" name=""/>
        <dsp:cNvSpPr/>
      </dsp:nvSpPr>
      <dsp:spPr>
        <a:xfrm rot="5400000">
          <a:off x="-238651" y="831485"/>
          <a:ext cx="1283656" cy="15584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DE62C04-FC1D-47B7-9B92-EC2B4C8AE689}">
      <dsp:nvSpPr>
        <dsp:cNvPr id="0" name=""/>
        <dsp:cNvSpPr/>
      </dsp:nvSpPr>
      <dsp:spPr>
        <a:xfrm>
          <a:off x="49305" y="1410"/>
          <a:ext cx="1731651" cy="10389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Boletins de monitoramento</a:t>
          </a:r>
          <a:endParaRPr lang="pt-BR" sz="1800" kern="1200" dirty="0">
            <a:latin typeface="Calibri Light"/>
          </a:endParaRPr>
        </a:p>
      </dsp:txBody>
      <dsp:txXfrm>
        <a:off x="79736" y="31841"/>
        <a:ext cx="1670789" cy="978129"/>
      </dsp:txXfrm>
    </dsp:sp>
    <dsp:sp modelId="{05F280D2-55E3-4B8D-8AAA-50F81D6D6CDC}">
      <dsp:nvSpPr>
        <dsp:cNvPr id="0" name=""/>
        <dsp:cNvSpPr/>
      </dsp:nvSpPr>
      <dsp:spPr>
        <a:xfrm rot="5400000">
          <a:off x="-238651" y="2130224"/>
          <a:ext cx="1283656" cy="15584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FF52147-3220-4BEE-9E0B-D56A8D2B1B80}">
      <dsp:nvSpPr>
        <dsp:cNvPr id="0" name=""/>
        <dsp:cNvSpPr/>
      </dsp:nvSpPr>
      <dsp:spPr>
        <a:xfrm>
          <a:off x="49305" y="1300148"/>
          <a:ext cx="1731651" cy="10389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/>
            <a:t>Ações de comunicação</a:t>
          </a:r>
          <a:endParaRPr lang="pt-BR" sz="1800" kern="1200">
            <a:latin typeface="Calibri Light"/>
          </a:endParaRPr>
        </a:p>
      </dsp:txBody>
      <dsp:txXfrm>
        <a:off x="79736" y="1330579"/>
        <a:ext cx="1670789" cy="978129"/>
      </dsp:txXfrm>
    </dsp:sp>
    <dsp:sp modelId="{96F68B37-0A87-4BAA-99D8-F87DE9890ADD}">
      <dsp:nvSpPr>
        <dsp:cNvPr id="0" name=""/>
        <dsp:cNvSpPr/>
      </dsp:nvSpPr>
      <dsp:spPr>
        <a:xfrm>
          <a:off x="410718" y="2779594"/>
          <a:ext cx="2288014" cy="15584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ABAC98F-6D46-493B-AC92-C2584C1198C1}">
      <dsp:nvSpPr>
        <dsp:cNvPr id="0" name=""/>
        <dsp:cNvSpPr/>
      </dsp:nvSpPr>
      <dsp:spPr>
        <a:xfrm>
          <a:off x="49305" y="2598887"/>
          <a:ext cx="1731651" cy="10389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Relatórios de avaliação</a:t>
          </a:r>
        </a:p>
      </dsp:txBody>
      <dsp:txXfrm>
        <a:off x="79736" y="2629318"/>
        <a:ext cx="1670789" cy="978129"/>
      </dsp:txXfrm>
    </dsp:sp>
    <dsp:sp modelId="{7BC5D7E3-ACD1-4CAB-A0B3-8A1A612E9DEF}">
      <dsp:nvSpPr>
        <dsp:cNvPr id="0" name=""/>
        <dsp:cNvSpPr/>
      </dsp:nvSpPr>
      <dsp:spPr>
        <a:xfrm rot="16200000">
          <a:off x="2064445" y="2130224"/>
          <a:ext cx="1283656" cy="15584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5655604-0D70-4B47-A884-2FB1A1C118DD}">
      <dsp:nvSpPr>
        <dsp:cNvPr id="0" name=""/>
        <dsp:cNvSpPr/>
      </dsp:nvSpPr>
      <dsp:spPr>
        <a:xfrm>
          <a:off x="2352402" y="2598887"/>
          <a:ext cx="1731651" cy="10389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kern="1200" dirty="0"/>
            <a:t>Elaboração de Planos de Integridade</a:t>
          </a:r>
          <a:endParaRPr lang="pt-BR" sz="1800" kern="1200" dirty="0"/>
        </a:p>
      </dsp:txBody>
      <dsp:txXfrm>
        <a:off x="2382833" y="2629318"/>
        <a:ext cx="1670789" cy="978129"/>
      </dsp:txXfrm>
    </dsp:sp>
    <dsp:sp modelId="{8DD52BC7-C582-4FC9-B570-99A33A9EC020}">
      <dsp:nvSpPr>
        <dsp:cNvPr id="0" name=""/>
        <dsp:cNvSpPr/>
      </dsp:nvSpPr>
      <dsp:spPr>
        <a:xfrm rot="16200000">
          <a:off x="2064445" y="831485"/>
          <a:ext cx="1283656" cy="15584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9B20D59-B51D-4BDE-B536-C2051BE5E40B}">
      <dsp:nvSpPr>
        <dsp:cNvPr id="0" name=""/>
        <dsp:cNvSpPr/>
      </dsp:nvSpPr>
      <dsp:spPr>
        <a:xfrm>
          <a:off x="2352402" y="1300148"/>
          <a:ext cx="1731651" cy="10389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kern="1200" dirty="0"/>
            <a:t>Reuniões</a:t>
          </a:r>
        </a:p>
      </dsp:txBody>
      <dsp:txXfrm>
        <a:off x="2382833" y="1330579"/>
        <a:ext cx="1670789" cy="978129"/>
      </dsp:txXfrm>
    </dsp:sp>
    <dsp:sp modelId="{37B6B3FC-FFDF-4549-97B0-D15AB4670B4E}">
      <dsp:nvSpPr>
        <dsp:cNvPr id="0" name=""/>
        <dsp:cNvSpPr/>
      </dsp:nvSpPr>
      <dsp:spPr>
        <a:xfrm>
          <a:off x="2352402" y="1410"/>
          <a:ext cx="1731651" cy="10389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kern="1200" dirty="0"/>
            <a:t>Aplicação de questionários</a:t>
          </a:r>
        </a:p>
      </dsp:txBody>
      <dsp:txXfrm>
        <a:off x="2382833" y="31841"/>
        <a:ext cx="1670789" cy="9781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930A51-7889-49C4-AC15-83AB2F900C73}">
      <dsp:nvSpPr>
        <dsp:cNvPr id="0" name=""/>
        <dsp:cNvSpPr/>
      </dsp:nvSpPr>
      <dsp:spPr>
        <a:xfrm>
          <a:off x="1846352" y="322460"/>
          <a:ext cx="4642108" cy="4642108"/>
        </a:xfrm>
        <a:prstGeom prst="pie">
          <a:avLst>
            <a:gd name="adj1" fmla="val 16200000"/>
            <a:gd name="adj2" fmla="val 19800000"/>
          </a:avLst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Integridade</a:t>
          </a:r>
        </a:p>
      </dsp:txBody>
      <dsp:txXfrm>
        <a:off x="4217143" y="819829"/>
        <a:ext cx="1353948" cy="994737"/>
      </dsp:txXfrm>
    </dsp:sp>
    <dsp:sp modelId="{689C53FD-A700-4AB1-B013-0E7D339BC383}">
      <dsp:nvSpPr>
        <dsp:cNvPr id="0" name=""/>
        <dsp:cNvSpPr/>
      </dsp:nvSpPr>
      <dsp:spPr>
        <a:xfrm>
          <a:off x="1708194" y="561750"/>
          <a:ext cx="4642108" cy="4642108"/>
        </a:xfrm>
        <a:prstGeom prst="pie">
          <a:avLst>
            <a:gd name="adj1" fmla="val 19800000"/>
            <a:gd name="adj2" fmla="val 1800000"/>
          </a:avLst>
        </a:prstGeom>
        <a:solidFill>
          <a:schemeClr val="accent4">
            <a:shade val="80000"/>
            <a:hueOff val="-109829"/>
            <a:satOff val="-14765"/>
            <a:lumOff val="790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Capacidade de resposta</a:t>
          </a:r>
        </a:p>
      </dsp:txBody>
      <dsp:txXfrm>
        <a:off x="4885828" y="2413067"/>
        <a:ext cx="1403685" cy="939474"/>
      </dsp:txXfrm>
    </dsp:sp>
    <dsp:sp modelId="{3740B716-D6DA-4AAB-AE47-28B19195C630}">
      <dsp:nvSpPr>
        <dsp:cNvPr id="0" name=""/>
        <dsp:cNvSpPr/>
      </dsp:nvSpPr>
      <dsp:spPr>
        <a:xfrm>
          <a:off x="1708194" y="561750"/>
          <a:ext cx="4642108" cy="4642108"/>
        </a:xfrm>
        <a:prstGeom prst="pie">
          <a:avLst>
            <a:gd name="adj1" fmla="val 1800000"/>
            <a:gd name="adj2" fmla="val 5400000"/>
          </a:avLst>
        </a:prstGeom>
        <a:solidFill>
          <a:schemeClr val="accent4">
            <a:shade val="80000"/>
            <a:hueOff val="-219659"/>
            <a:satOff val="-29531"/>
            <a:lumOff val="158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/>
            <a:t>Confiabilidade</a:t>
          </a:r>
        </a:p>
      </dsp:txBody>
      <dsp:txXfrm>
        <a:off x="4078985" y="3711752"/>
        <a:ext cx="1353948" cy="994737"/>
      </dsp:txXfrm>
    </dsp:sp>
    <dsp:sp modelId="{4C7F017C-6DB4-455E-9A4F-4F81D40A1C60}">
      <dsp:nvSpPr>
        <dsp:cNvPr id="0" name=""/>
        <dsp:cNvSpPr/>
      </dsp:nvSpPr>
      <dsp:spPr>
        <a:xfrm>
          <a:off x="1708194" y="561750"/>
          <a:ext cx="4642108" cy="4642108"/>
        </a:xfrm>
        <a:prstGeom prst="pie">
          <a:avLst>
            <a:gd name="adj1" fmla="val 5400000"/>
            <a:gd name="adj2" fmla="val 9000000"/>
          </a:avLst>
        </a:prstGeom>
        <a:solidFill>
          <a:schemeClr val="accent4">
            <a:shade val="80000"/>
            <a:hueOff val="-329488"/>
            <a:satOff val="-44296"/>
            <a:lumOff val="237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Melhoria regulatória</a:t>
          </a:r>
        </a:p>
      </dsp:txBody>
      <dsp:txXfrm>
        <a:off x="2625563" y="3711752"/>
        <a:ext cx="1353948" cy="994737"/>
      </dsp:txXfrm>
    </dsp:sp>
    <dsp:sp modelId="{953C0F12-B5B4-4942-973B-8A47EEA9F283}">
      <dsp:nvSpPr>
        <dsp:cNvPr id="0" name=""/>
        <dsp:cNvSpPr/>
      </dsp:nvSpPr>
      <dsp:spPr>
        <a:xfrm>
          <a:off x="1708194" y="561750"/>
          <a:ext cx="4642108" cy="4642108"/>
        </a:xfrm>
        <a:prstGeom prst="pie">
          <a:avLst>
            <a:gd name="adj1" fmla="val 9000000"/>
            <a:gd name="adj2" fmla="val 12600000"/>
          </a:avLst>
        </a:prstGeom>
        <a:solidFill>
          <a:schemeClr val="accent4">
            <a:shade val="80000"/>
            <a:hueOff val="-439318"/>
            <a:satOff val="-59062"/>
            <a:lumOff val="3163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Prestação de contas e responsabilidade</a:t>
          </a:r>
        </a:p>
      </dsp:txBody>
      <dsp:txXfrm>
        <a:off x="1780036" y="2413067"/>
        <a:ext cx="1403685" cy="939474"/>
      </dsp:txXfrm>
    </dsp:sp>
    <dsp:sp modelId="{F7530D37-DDB1-442E-988B-1F4EE592F472}">
      <dsp:nvSpPr>
        <dsp:cNvPr id="0" name=""/>
        <dsp:cNvSpPr/>
      </dsp:nvSpPr>
      <dsp:spPr>
        <a:xfrm>
          <a:off x="1708194" y="561750"/>
          <a:ext cx="4642108" cy="4642108"/>
        </a:xfrm>
        <a:prstGeom prst="pie">
          <a:avLst>
            <a:gd name="adj1" fmla="val 12600000"/>
            <a:gd name="adj2" fmla="val 16200000"/>
          </a:avLst>
        </a:prstGeom>
        <a:solidFill>
          <a:schemeClr val="accent4">
            <a:shade val="80000"/>
            <a:hueOff val="-549147"/>
            <a:satOff val="-73827"/>
            <a:lumOff val="395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Transparência</a:t>
          </a:r>
        </a:p>
      </dsp:txBody>
      <dsp:txXfrm>
        <a:off x="2625563" y="1059119"/>
        <a:ext cx="1353948" cy="994737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F93A27-B586-45FA-9559-4652DA67B246}">
      <dsp:nvSpPr>
        <dsp:cNvPr id="0" name=""/>
        <dsp:cNvSpPr/>
      </dsp:nvSpPr>
      <dsp:spPr>
        <a:xfrm>
          <a:off x="57" y="394421"/>
          <a:ext cx="5521127" cy="5760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SÃO OBJETIVOS DO QUESTIONÁRIO</a:t>
          </a:r>
        </a:p>
      </dsp:txBody>
      <dsp:txXfrm>
        <a:off x="57" y="394421"/>
        <a:ext cx="5521127" cy="576000"/>
      </dsp:txXfrm>
    </dsp:sp>
    <dsp:sp modelId="{D0001B99-3395-424E-B8F2-68D78137C718}">
      <dsp:nvSpPr>
        <dsp:cNvPr id="0" name=""/>
        <dsp:cNvSpPr/>
      </dsp:nvSpPr>
      <dsp:spPr>
        <a:xfrm>
          <a:off x="57" y="970421"/>
          <a:ext cx="5521127" cy="345869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000" kern="1200" dirty="0"/>
            <a:t>Vincular experiências pessoais à percepção dos colaboradores (não apenas levantar percepções)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000" kern="1200" dirty="0"/>
            <a:t>Obter um panorama geral sobre alguns temas ligados à integridade da CGU, não de forma individualizada ou por unidade específica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000" kern="1200" dirty="0"/>
            <a:t>Sensibilizar a governança e a gestão da CGU para a adoção de medidas de fortalecimento da cultura de integridade da organização. Uma abordagem que encoraje a integridade pessoal, no âmbito das escolhas e dos comportamentos individuais, e a integridade institucional</a:t>
          </a:r>
        </a:p>
      </dsp:txBody>
      <dsp:txXfrm>
        <a:off x="57" y="970421"/>
        <a:ext cx="5521127" cy="3458699"/>
      </dsp:txXfrm>
    </dsp:sp>
    <dsp:sp modelId="{96DA197A-AE72-4E04-B2D6-22903855EC3D}">
      <dsp:nvSpPr>
        <dsp:cNvPr id="0" name=""/>
        <dsp:cNvSpPr/>
      </dsp:nvSpPr>
      <dsp:spPr>
        <a:xfrm>
          <a:off x="6294142" y="394421"/>
          <a:ext cx="5521127" cy="576000"/>
        </a:xfrm>
        <a:prstGeom prst="rect">
          <a:avLst/>
        </a:prstGeom>
        <a:solidFill>
          <a:schemeClr val="accent4">
            <a:hueOff val="1221077"/>
            <a:satOff val="-46523"/>
            <a:lumOff val="23135"/>
            <a:alphaOff val="0"/>
          </a:schemeClr>
        </a:solidFill>
        <a:ln w="12700" cap="flat" cmpd="sng" algn="ctr">
          <a:solidFill>
            <a:schemeClr val="accent4">
              <a:hueOff val="1221077"/>
              <a:satOff val="-46523"/>
              <a:lumOff val="2313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NÃO SÃO OBJETIVOS DO QUESTIONÁRIO</a:t>
          </a:r>
        </a:p>
      </dsp:txBody>
      <dsp:txXfrm>
        <a:off x="6294142" y="394421"/>
        <a:ext cx="5521127" cy="576000"/>
      </dsp:txXfrm>
    </dsp:sp>
    <dsp:sp modelId="{1899D321-F8D0-4582-9C17-CF4B7EFEDDAC}">
      <dsp:nvSpPr>
        <dsp:cNvPr id="0" name=""/>
        <dsp:cNvSpPr/>
      </dsp:nvSpPr>
      <dsp:spPr>
        <a:xfrm>
          <a:off x="6294142" y="970421"/>
          <a:ext cx="5521127" cy="3458699"/>
        </a:xfrm>
        <a:prstGeom prst="rect">
          <a:avLst/>
        </a:prstGeom>
        <a:solidFill>
          <a:schemeClr val="accent4">
            <a:tint val="40000"/>
            <a:alpha val="90000"/>
            <a:hueOff val="2047107"/>
            <a:satOff val="17873"/>
            <a:lumOff val="3322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047107"/>
              <a:satOff val="17873"/>
              <a:lumOff val="33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100" kern="1200" dirty="0"/>
            <a:t>Visar à aplicação de sanções de qualquer tipo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100" kern="1200" dirty="0"/>
            <a:t>Servir de instrumento para a avaliação INDIVIDUAL de líderes, ocupantes de funções gerenciais, servidores</a:t>
          </a:r>
        </a:p>
      </dsp:txBody>
      <dsp:txXfrm>
        <a:off x="6294142" y="970421"/>
        <a:ext cx="5521127" cy="3458699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DE9AFD-392D-44F8-9FB1-B303331439A0}">
      <dsp:nvSpPr>
        <dsp:cNvPr id="0" name=""/>
        <dsp:cNvSpPr/>
      </dsp:nvSpPr>
      <dsp:spPr>
        <a:xfrm>
          <a:off x="0" y="0"/>
          <a:ext cx="1158846" cy="1206220"/>
        </a:xfrm>
        <a:prstGeom prst="rect">
          <a:avLst/>
        </a:prstGeom>
        <a:blipFill dpi="0" rotWithShape="1">
          <a:blip xmlns:r="http://schemas.openxmlformats.org/officeDocument/2006/relationships" r:embed="rId1"/>
          <a:srcRect/>
          <a:stretch>
            <a:fillRect l="2855" t="690" r="2855" b="69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9CE03C-DCB6-4C1D-99AD-F8D4A7CEE27E}">
      <dsp:nvSpPr>
        <dsp:cNvPr id="0" name=""/>
        <dsp:cNvSpPr/>
      </dsp:nvSpPr>
      <dsp:spPr>
        <a:xfrm>
          <a:off x="112703" y="924144"/>
          <a:ext cx="2006069" cy="1020455"/>
        </a:xfrm>
        <a:prstGeom prst="rect">
          <a:avLst/>
        </a:prstGeom>
        <a:noFill/>
        <a:ln w="0">
          <a:noFill/>
          <a:prstDash val="sysDot"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endParaRPr lang="pt-BR" sz="1100" kern="1200" dirty="0">
            <a:solidFill>
              <a:schemeClr val="tx1"/>
            </a:solidFill>
          </a:endParaRPr>
        </a:p>
      </dsp:txBody>
      <dsp:txXfrm>
        <a:off x="112703" y="924144"/>
        <a:ext cx="2006069" cy="1020455"/>
      </dsp:txXfrm>
    </dsp:sp>
    <dsp:sp modelId="{2A6D96B9-E434-4F96-9B48-826315B92B34}">
      <dsp:nvSpPr>
        <dsp:cNvPr id="0" name=""/>
        <dsp:cNvSpPr/>
      </dsp:nvSpPr>
      <dsp:spPr>
        <a:xfrm>
          <a:off x="2720156" y="0"/>
          <a:ext cx="1071461" cy="1212135"/>
        </a:xfrm>
        <a:prstGeom prst="rect">
          <a:avLst/>
        </a:prstGeom>
        <a:blipFill dpi="0" rotWithShape="1">
          <a:blip xmlns:r="http://schemas.openxmlformats.org/officeDocument/2006/relationships" r:embed="rId2"/>
          <a:srcRect/>
          <a:stretch>
            <a:fillRect l="4032" t="740" r="4032" b="74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E260AF-6BEA-4C31-9336-F4CA533E7E1F}">
      <dsp:nvSpPr>
        <dsp:cNvPr id="0" name=""/>
        <dsp:cNvSpPr/>
      </dsp:nvSpPr>
      <dsp:spPr>
        <a:xfrm>
          <a:off x="2267075" y="942876"/>
          <a:ext cx="2006069" cy="8334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>
              <a:solidFill>
                <a:schemeClr val="tx1"/>
              </a:solidFill>
              <a:latin typeface="Agency FB" panose="020B0503020202020204" pitchFamily="34" charset="0"/>
              <a:cs typeface="Times New Roman" panose="02020603050405020304" pitchFamily="18" charset="0"/>
            </a:rPr>
            <a:t>.</a:t>
          </a:r>
          <a:endParaRPr lang="pt-BR" sz="1600" kern="1200" dirty="0"/>
        </a:p>
      </dsp:txBody>
      <dsp:txXfrm>
        <a:off x="2267075" y="942876"/>
        <a:ext cx="2006069" cy="833468"/>
      </dsp:txXfrm>
    </dsp:sp>
    <dsp:sp modelId="{CA014625-B405-4358-BEF0-E71ABBBD6253}">
      <dsp:nvSpPr>
        <dsp:cNvPr id="0" name=""/>
        <dsp:cNvSpPr/>
      </dsp:nvSpPr>
      <dsp:spPr>
        <a:xfrm>
          <a:off x="4643930" y="161098"/>
          <a:ext cx="1377306" cy="1252404"/>
        </a:xfrm>
        <a:prstGeom prst="rect">
          <a:avLst/>
        </a:prstGeom>
        <a:blipFill dpi="0" rotWithShape="1">
          <a:blip xmlns:r="http://schemas.openxmlformats.org/officeDocument/2006/relationships" r:embed="rId3"/>
          <a:srcRect/>
          <a:stretch>
            <a:fillRect l="10277" t="18514" r="10277" b="18514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B089E1-9F86-483E-B07B-6A3899D8362D}">
      <dsp:nvSpPr>
        <dsp:cNvPr id="0" name=""/>
        <dsp:cNvSpPr/>
      </dsp:nvSpPr>
      <dsp:spPr>
        <a:xfrm>
          <a:off x="4522473" y="1160523"/>
          <a:ext cx="2006069" cy="4126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100" kern="1200" dirty="0">
            <a:solidFill>
              <a:schemeClr val="tx1"/>
            </a:solidFill>
            <a:latin typeface="Agency FB" panose="020B0503020202020204" pitchFamily="34" charset="0"/>
          </a:endParaRPr>
        </a:p>
      </dsp:txBody>
      <dsp:txXfrm>
        <a:off x="4522473" y="1160523"/>
        <a:ext cx="2006069" cy="412665"/>
      </dsp:txXfrm>
    </dsp:sp>
    <dsp:sp modelId="{FCAA01EC-A103-4796-A4FD-1770F7920733}">
      <dsp:nvSpPr>
        <dsp:cNvPr id="0" name=""/>
        <dsp:cNvSpPr/>
      </dsp:nvSpPr>
      <dsp:spPr>
        <a:xfrm>
          <a:off x="6976180" y="183717"/>
          <a:ext cx="1387979" cy="804834"/>
        </a:xfrm>
        <a:prstGeom prst="rect">
          <a:avLst/>
        </a:prstGeom>
        <a:blipFill dpi="0" rotWithShape="1">
          <a:blip xmlns:r="http://schemas.openxmlformats.org/officeDocument/2006/relationships" r:embed="rId4"/>
          <a:srcRect/>
          <a:stretch>
            <a:fillRect l="11087" t="25680" r="11087" b="2568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2E9324-7720-4428-B4DC-400612629F15}">
      <dsp:nvSpPr>
        <dsp:cNvPr id="0" name=""/>
        <dsp:cNvSpPr/>
      </dsp:nvSpPr>
      <dsp:spPr>
        <a:xfrm>
          <a:off x="6681378" y="1036077"/>
          <a:ext cx="2006069" cy="4126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100" kern="1200" dirty="0">
            <a:solidFill>
              <a:schemeClr val="tx1"/>
            </a:solidFill>
            <a:latin typeface="Agency FB" panose="020B0503020202020204" pitchFamily="34" charset="0"/>
          </a:endParaRPr>
        </a:p>
      </dsp:txBody>
      <dsp:txXfrm>
        <a:off x="6681378" y="1036077"/>
        <a:ext cx="2006069" cy="412665"/>
      </dsp:txXfrm>
    </dsp:sp>
    <dsp:sp modelId="{3D630052-0965-4FAC-95D3-8894ACBFA081}">
      <dsp:nvSpPr>
        <dsp:cNvPr id="0" name=""/>
        <dsp:cNvSpPr/>
      </dsp:nvSpPr>
      <dsp:spPr>
        <a:xfrm>
          <a:off x="0" y="1986979"/>
          <a:ext cx="1380496" cy="1095144"/>
        </a:xfrm>
        <a:prstGeom prst="rect">
          <a:avLst/>
        </a:prstGeom>
        <a:blipFill dpi="0" rotWithShape="1">
          <a:blip xmlns:r="http://schemas.openxmlformats.org/officeDocument/2006/relationships" r:embed="rId5"/>
          <a:srcRect/>
          <a:stretch>
            <a:fillRect l="1359" t="10479" r="1359" b="10479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1144AF-FD93-4535-A7C8-D0E98D883ADE}">
      <dsp:nvSpPr>
        <dsp:cNvPr id="0" name=""/>
        <dsp:cNvSpPr/>
      </dsp:nvSpPr>
      <dsp:spPr>
        <a:xfrm>
          <a:off x="2330467" y="2693684"/>
          <a:ext cx="2006069" cy="4126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100" kern="1200" dirty="0">
            <a:solidFill>
              <a:schemeClr val="tx1"/>
            </a:solidFill>
            <a:latin typeface="Agency FB" panose="020B0503020202020204" pitchFamily="34" charset="0"/>
          </a:endParaRPr>
        </a:p>
      </dsp:txBody>
      <dsp:txXfrm>
        <a:off x="2330467" y="2693684"/>
        <a:ext cx="2006069" cy="412665"/>
      </dsp:txXfrm>
    </dsp:sp>
    <dsp:sp modelId="{AC1CEAFF-05BB-41FB-B9BE-3B0E85C98EA3}">
      <dsp:nvSpPr>
        <dsp:cNvPr id="0" name=""/>
        <dsp:cNvSpPr/>
      </dsp:nvSpPr>
      <dsp:spPr>
        <a:xfrm>
          <a:off x="2631291" y="2129852"/>
          <a:ext cx="1355701" cy="853305"/>
        </a:xfrm>
        <a:prstGeom prst="rect">
          <a:avLst/>
        </a:prstGeom>
        <a:blipFill dpi="0" rotWithShape="1">
          <a:blip xmlns:r="http://schemas.openxmlformats.org/officeDocument/2006/relationships" r:embed="rId6"/>
          <a:srcRect/>
          <a:stretch>
            <a:fillRect l="1828" r="1828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DA2EF7-D0A7-4E33-9B88-F19DF9A60B4E}">
      <dsp:nvSpPr>
        <dsp:cNvPr id="0" name=""/>
        <dsp:cNvSpPr/>
      </dsp:nvSpPr>
      <dsp:spPr>
        <a:xfrm>
          <a:off x="4477757" y="2759776"/>
          <a:ext cx="2006069" cy="4126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100" kern="1200" dirty="0">
            <a:solidFill>
              <a:schemeClr val="tx1"/>
            </a:solidFill>
            <a:latin typeface="Agency FB" panose="020B0503020202020204" pitchFamily="34" charset="0"/>
          </a:endParaRPr>
        </a:p>
      </dsp:txBody>
      <dsp:txXfrm>
        <a:off x="4477757" y="2759776"/>
        <a:ext cx="2006069" cy="4126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D31119-53E2-4570-A58D-3756DD2585A5}">
      <dsp:nvSpPr>
        <dsp:cNvPr id="0" name=""/>
        <dsp:cNvSpPr/>
      </dsp:nvSpPr>
      <dsp:spPr>
        <a:xfrm>
          <a:off x="3047" y="0"/>
          <a:ext cx="3712631" cy="1399224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23" tIns="60008" rIns="60008" bIns="60008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500" kern="1200" dirty="0"/>
            <a:t>1990</a:t>
          </a:r>
        </a:p>
      </dsp:txBody>
      <dsp:txXfrm>
        <a:off x="702659" y="0"/>
        <a:ext cx="2313407" cy="1399224"/>
      </dsp:txXfrm>
    </dsp:sp>
    <dsp:sp modelId="{FDBFDFB3-8262-4AE2-94E1-057DCB8B9070}">
      <dsp:nvSpPr>
        <dsp:cNvPr id="0" name=""/>
        <dsp:cNvSpPr/>
      </dsp:nvSpPr>
      <dsp:spPr>
        <a:xfrm>
          <a:off x="3344415" y="0"/>
          <a:ext cx="3712631" cy="1399224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23" tIns="60008" rIns="60008" bIns="60008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500" kern="1200" dirty="0"/>
            <a:t>2000</a:t>
          </a:r>
        </a:p>
      </dsp:txBody>
      <dsp:txXfrm>
        <a:off x="4044027" y="0"/>
        <a:ext cx="2313407" cy="1399224"/>
      </dsp:txXfrm>
    </dsp:sp>
    <dsp:sp modelId="{2FA41C4E-4CDB-464E-90C6-FD89D3DA07A6}">
      <dsp:nvSpPr>
        <dsp:cNvPr id="0" name=""/>
        <dsp:cNvSpPr/>
      </dsp:nvSpPr>
      <dsp:spPr>
        <a:xfrm>
          <a:off x="6685783" y="0"/>
          <a:ext cx="3712631" cy="1399224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23" tIns="60008" rIns="60008" bIns="60008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500" kern="1200" dirty="0"/>
            <a:t>2010 2019</a:t>
          </a:r>
        </a:p>
      </dsp:txBody>
      <dsp:txXfrm>
        <a:off x="7385395" y="0"/>
        <a:ext cx="2313407" cy="13992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674258-10BA-4B96-8DC1-33969F82CC32}">
      <dsp:nvSpPr>
        <dsp:cNvPr id="0" name=""/>
        <dsp:cNvSpPr/>
      </dsp:nvSpPr>
      <dsp:spPr>
        <a:xfrm>
          <a:off x="0" y="32168"/>
          <a:ext cx="11049706" cy="730042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chemeClr val="tx1"/>
              </a:solidFill>
            </a:rPr>
            <a:t>Agir de forma honesta e íntegra, compatível com os valores e padrões preconizados pela CGU, pela administração pública e pela sociedade.</a:t>
          </a:r>
        </a:p>
      </dsp:txBody>
      <dsp:txXfrm>
        <a:off x="2282945" y="32168"/>
        <a:ext cx="8766760" cy="730042"/>
      </dsp:txXfrm>
    </dsp:sp>
    <dsp:sp modelId="{A27F84F1-234C-4A91-9425-1ED5FB894480}">
      <dsp:nvSpPr>
        <dsp:cNvPr id="0" name=""/>
        <dsp:cNvSpPr/>
      </dsp:nvSpPr>
      <dsp:spPr>
        <a:xfrm>
          <a:off x="73004" y="0"/>
          <a:ext cx="2209941" cy="794379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/>
                </a14:imgProps>
              </a:ext>
            </a:extLst>
          </a:blip>
          <a:srcRect/>
          <a:stretch>
            <a:fillRect l="-1313" t="-1338" r="-1313" b="-1338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64E2B5-84D7-4912-857F-0412B74C375E}">
      <dsp:nvSpPr>
        <dsp:cNvPr id="0" name=""/>
        <dsp:cNvSpPr/>
      </dsp:nvSpPr>
      <dsp:spPr>
        <a:xfrm>
          <a:off x="0" y="867383"/>
          <a:ext cx="11049706" cy="730042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chemeClr val="tx1"/>
              </a:solidFill>
            </a:rPr>
            <a:t>Disponibilizar e divulgar informações completas, precisas, claras e tempestivas à sociedade, de forma a possibilitar a participação social no controle das políticas públicas, ressalvadas aquelas cujo sigilo seja imprescindível à segurança da sociedade e do Estado.</a:t>
          </a:r>
        </a:p>
      </dsp:txBody>
      <dsp:txXfrm>
        <a:off x="2282945" y="867383"/>
        <a:ext cx="8766760" cy="730042"/>
      </dsp:txXfrm>
    </dsp:sp>
    <dsp:sp modelId="{D59B1C3B-D5E2-407F-BD6F-28DA837AE0A8}">
      <dsp:nvSpPr>
        <dsp:cNvPr id="0" name=""/>
        <dsp:cNvSpPr/>
      </dsp:nvSpPr>
      <dsp:spPr>
        <a:xfrm>
          <a:off x="54020" y="898851"/>
          <a:ext cx="2247907" cy="667106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/>
          <a:srcRect/>
          <a:stretch>
            <a:fillRect l="5202" t="-7755" r="5202" b="-7755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9BDFCF-67F0-4F14-8285-C63F39822C45}">
      <dsp:nvSpPr>
        <dsp:cNvPr id="0" name=""/>
        <dsp:cNvSpPr/>
      </dsp:nvSpPr>
      <dsp:spPr>
        <a:xfrm>
          <a:off x="0" y="1670430"/>
          <a:ext cx="11049706" cy="730042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chemeClr val="tx1"/>
              </a:solidFill>
            </a:rPr>
            <a:t>Atuar orientado a satisfazer as necessidades dos cidadãos e da sociedade, em prol do interesse público sobre o privado.</a:t>
          </a:r>
        </a:p>
      </dsp:txBody>
      <dsp:txXfrm>
        <a:off x="2282945" y="1670430"/>
        <a:ext cx="8766760" cy="730042"/>
      </dsp:txXfrm>
    </dsp:sp>
    <dsp:sp modelId="{12B47C19-CD56-4479-A6B5-F07FC2C95719}">
      <dsp:nvSpPr>
        <dsp:cNvPr id="0" name=""/>
        <dsp:cNvSpPr/>
      </dsp:nvSpPr>
      <dsp:spPr>
        <a:xfrm>
          <a:off x="80739" y="1685194"/>
          <a:ext cx="2236239" cy="623736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4"/>
          <a:srcRect/>
          <a:stretch>
            <a:fillRect l="4388" t="-1338" r="4388" b="-1338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882088-94AD-4495-B9EA-80F46FE9C537}">
      <dsp:nvSpPr>
        <dsp:cNvPr id="0" name=""/>
        <dsp:cNvSpPr/>
      </dsp:nvSpPr>
      <dsp:spPr>
        <a:xfrm>
          <a:off x="0" y="2473476"/>
          <a:ext cx="11049706" cy="730042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chemeClr val="tx1"/>
              </a:solidFill>
            </a:rPr>
            <a:t>Atuar de forma imparcial e isenta, livre de situações reais ou aparentes de conflito de interesses que possam comprometer a objetividade necessária para o desempenho das atividades da CGU.</a:t>
          </a:r>
        </a:p>
      </dsp:txBody>
      <dsp:txXfrm>
        <a:off x="2282945" y="2473476"/>
        <a:ext cx="8766760" cy="730042"/>
      </dsp:txXfrm>
    </dsp:sp>
    <dsp:sp modelId="{9D10B85C-9F9F-4C83-860E-D6F409A57FF5}">
      <dsp:nvSpPr>
        <dsp:cNvPr id="0" name=""/>
        <dsp:cNvSpPr/>
      </dsp:nvSpPr>
      <dsp:spPr>
        <a:xfrm>
          <a:off x="77799" y="2480893"/>
          <a:ext cx="2209941" cy="689977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5"/>
          <a:srcRect/>
          <a:stretch>
            <a:fillRect l="3573" t="-13000" r="3573" b="-1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46E281-675E-448C-BB46-65272924BF52}">
      <dsp:nvSpPr>
        <dsp:cNvPr id="0" name=""/>
        <dsp:cNvSpPr/>
      </dsp:nvSpPr>
      <dsp:spPr>
        <a:xfrm>
          <a:off x="0" y="3294884"/>
          <a:ext cx="11049706" cy="730042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chemeClr val="tx1"/>
              </a:solidFill>
            </a:rPr>
            <a:t>Atuar orientado a resultados efetivos e de qualidade, por meio de diretrizes e práticas de gestão e governança que assegurem o cumprimento da missão e o alcance dos objetivos da CGU.</a:t>
          </a:r>
        </a:p>
      </dsp:txBody>
      <dsp:txXfrm>
        <a:off x="2282945" y="3294884"/>
        <a:ext cx="8766760" cy="730042"/>
      </dsp:txXfrm>
    </dsp:sp>
    <dsp:sp modelId="{58110DC6-9A9F-468A-B8FA-A588A5668223}">
      <dsp:nvSpPr>
        <dsp:cNvPr id="0" name=""/>
        <dsp:cNvSpPr/>
      </dsp:nvSpPr>
      <dsp:spPr>
        <a:xfrm>
          <a:off x="73004" y="3276522"/>
          <a:ext cx="2209941" cy="766766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6"/>
          <a:srcRect/>
          <a:stretch>
            <a:fillRect l="-499" t="-7755" r="-499" b="-7755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79C740-ECB4-44B4-942D-00ACD9060685}">
      <dsp:nvSpPr>
        <dsp:cNvPr id="0" name=""/>
        <dsp:cNvSpPr/>
      </dsp:nvSpPr>
      <dsp:spPr>
        <a:xfrm>
          <a:off x="0" y="4116293"/>
          <a:ext cx="11049706" cy="730042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chemeClr val="tx1"/>
              </a:solidFill>
            </a:rPr>
            <a:t>Manter reputação ilibada e conduta compatível com a moralidade administrativa.</a:t>
          </a:r>
        </a:p>
      </dsp:txBody>
      <dsp:txXfrm>
        <a:off x="2282945" y="4116293"/>
        <a:ext cx="8766760" cy="730042"/>
      </dsp:txXfrm>
    </dsp:sp>
    <dsp:sp modelId="{9FA03B02-78CB-4A83-9B30-BDD610334C05}">
      <dsp:nvSpPr>
        <dsp:cNvPr id="0" name=""/>
        <dsp:cNvSpPr/>
      </dsp:nvSpPr>
      <dsp:spPr>
        <a:xfrm>
          <a:off x="73004" y="4126315"/>
          <a:ext cx="2209941" cy="709998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7"/>
          <a:srcRect/>
          <a:stretch>
            <a:fillRect l="6017" t="-4547" r="6017" b="-4547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6A36F2-C787-4025-8F80-F365FD00501F}">
      <dsp:nvSpPr>
        <dsp:cNvPr id="0" name=""/>
        <dsp:cNvSpPr/>
      </dsp:nvSpPr>
      <dsp:spPr>
        <a:xfrm>
          <a:off x="463" y="1378599"/>
          <a:ext cx="769053" cy="769053"/>
        </a:xfrm>
        <a:prstGeom prst="chord">
          <a:avLst>
            <a:gd name="adj1" fmla="val 4800000"/>
            <a:gd name="adj2" fmla="val 1680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BB5BD5-E85D-45DD-853F-E06E73FB691F}">
      <dsp:nvSpPr>
        <dsp:cNvPr id="0" name=""/>
        <dsp:cNvSpPr/>
      </dsp:nvSpPr>
      <dsp:spPr>
        <a:xfrm>
          <a:off x="77369" y="1455504"/>
          <a:ext cx="615242" cy="615242"/>
        </a:xfrm>
        <a:prstGeom prst="pie">
          <a:avLst>
            <a:gd name="adj1" fmla="val 1404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F615C5-DB14-494C-A253-C22B7F49BB14}">
      <dsp:nvSpPr>
        <dsp:cNvPr id="0" name=""/>
        <dsp:cNvSpPr/>
      </dsp:nvSpPr>
      <dsp:spPr>
        <a:xfrm rot="16200000">
          <a:off x="-883947" y="3108969"/>
          <a:ext cx="2230255" cy="4614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3300" b="1" kern="1200"/>
            <a:t>2015</a:t>
          </a:r>
        </a:p>
      </dsp:txBody>
      <dsp:txXfrm>
        <a:off x="-883947" y="3108969"/>
        <a:ext cx="2230255" cy="461432"/>
      </dsp:txXfrm>
    </dsp:sp>
    <dsp:sp modelId="{A93CDFFD-B8B5-4E6F-A479-462669212EF3}">
      <dsp:nvSpPr>
        <dsp:cNvPr id="0" name=""/>
        <dsp:cNvSpPr/>
      </dsp:nvSpPr>
      <dsp:spPr>
        <a:xfrm>
          <a:off x="538801" y="1378599"/>
          <a:ext cx="1785726" cy="3076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None/>
            <a:tabLst/>
            <a:defRPr/>
          </a:pPr>
          <a:r>
            <a:rPr lang="pt-BR" sz="1600" b="1" kern="1200" dirty="0"/>
            <a:t>ESTRUTURA DE GOVERNANÇA E PLANEJAMENTO ESTRATÉGICO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None/>
            <a:tabLst/>
            <a:defRPr/>
          </a:pPr>
          <a:endParaRPr lang="pt-BR" sz="800" b="1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None/>
            <a:tabLst/>
            <a:defRPr/>
          </a:pPr>
          <a:r>
            <a:rPr lang="pt-BR" sz="1600" b="0" kern="1200" dirty="0"/>
            <a:t>Portaria CGU nº 1.308/2015 (revogada pela Port. CGU 2.217/18)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None/>
            <a:tabLst/>
            <a:defRPr/>
          </a:pPr>
          <a:endParaRPr lang="pt-BR" sz="1600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None/>
            <a:tabLst/>
            <a:defRPr/>
          </a:pPr>
          <a:r>
            <a:rPr lang="pt-BR" sz="16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MAPA ESTRATÉGICO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None/>
            <a:tabLst/>
            <a:defRPr/>
          </a:pPr>
          <a:r>
            <a:rPr lang="pt-BR" sz="1600" kern="1200" dirty="0"/>
            <a:t>Portaria CGU nº 50.223/2015</a:t>
          </a:r>
          <a:endParaRPr lang="pt-BR" sz="1600" b="0" kern="1200" dirty="0"/>
        </a:p>
        <a:p>
          <a:pPr marL="0"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1600" b="1" kern="1200" dirty="0"/>
        </a:p>
      </dsp:txBody>
      <dsp:txXfrm>
        <a:off x="538801" y="1378599"/>
        <a:ext cx="1785726" cy="3076213"/>
      </dsp:txXfrm>
    </dsp:sp>
    <dsp:sp modelId="{3E0CD3D5-B027-40EC-8940-08F227CE49DD}">
      <dsp:nvSpPr>
        <dsp:cNvPr id="0" name=""/>
        <dsp:cNvSpPr/>
      </dsp:nvSpPr>
      <dsp:spPr>
        <a:xfrm>
          <a:off x="2586249" y="1378599"/>
          <a:ext cx="769053" cy="769053"/>
        </a:xfrm>
        <a:prstGeom prst="chord">
          <a:avLst>
            <a:gd name="adj1" fmla="val 4800000"/>
            <a:gd name="adj2" fmla="val 1680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D7F322-E4C3-4770-89BD-A9544BA041DF}">
      <dsp:nvSpPr>
        <dsp:cNvPr id="0" name=""/>
        <dsp:cNvSpPr/>
      </dsp:nvSpPr>
      <dsp:spPr>
        <a:xfrm>
          <a:off x="2663154" y="1455504"/>
          <a:ext cx="615242" cy="615242"/>
        </a:xfrm>
        <a:prstGeom prst="pie">
          <a:avLst>
            <a:gd name="adj1" fmla="val 1188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33EEE3-AC56-40BB-B899-32464821E3A9}">
      <dsp:nvSpPr>
        <dsp:cNvPr id="0" name=""/>
        <dsp:cNvSpPr/>
      </dsp:nvSpPr>
      <dsp:spPr>
        <a:xfrm rot="16200000">
          <a:off x="1701837" y="3108969"/>
          <a:ext cx="2230255" cy="4614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3300" b="1" kern="1200"/>
            <a:t>2016</a:t>
          </a:r>
        </a:p>
      </dsp:txBody>
      <dsp:txXfrm>
        <a:off x="1701837" y="3108969"/>
        <a:ext cx="2230255" cy="461432"/>
      </dsp:txXfrm>
    </dsp:sp>
    <dsp:sp modelId="{3BA336CC-950D-4234-9978-7B1CFA4F380A}">
      <dsp:nvSpPr>
        <dsp:cNvPr id="0" name=""/>
        <dsp:cNvSpPr/>
      </dsp:nvSpPr>
      <dsp:spPr>
        <a:xfrm>
          <a:off x="3124586" y="1378599"/>
          <a:ext cx="1538106" cy="3076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600" b="1" kern="1200" dirty="0"/>
            <a:t>PROGRAMA DE INTEGRIDADE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600" b="0" kern="1200" dirty="0"/>
            <a:t>Portaria CGU nº 750, de 20/4/2016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1600" b="1" kern="120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1600" b="1" kern="120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600" b="1" kern="1200" dirty="0"/>
            <a:t>CONTROLES INTERNOS, GOVERNANÇA E GESTÃO DE RISCOS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600" b="0" kern="1200" dirty="0"/>
            <a:t>Instrução Normativa CGU/MP nº 1, de 10/5/2016</a:t>
          </a:r>
        </a:p>
      </dsp:txBody>
      <dsp:txXfrm>
        <a:off x="3124586" y="1378599"/>
        <a:ext cx="1538106" cy="3076213"/>
      </dsp:txXfrm>
    </dsp:sp>
    <dsp:sp modelId="{65845222-3359-48B3-B074-6E835FEC3BD8}">
      <dsp:nvSpPr>
        <dsp:cNvPr id="0" name=""/>
        <dsp:cNvSpPr/>
      </dsp:nvSpPr>
      <dsp:spPr>
        <a:xfrm>
          <a:off x="4924414" y="1378599"/>
          <a:ext cx="769053" cy="769053"/>
        </a:xfrm>
        <a:prstGeom prst="chord">
          <a:avLst>
            <a:gd name="adj1" fmla="val 4800000"/>
            <a:gd name="adj2" fmla="val 1680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DCB89E-F3CF-4799-8A7F-4D0A4C23899C}">
      <dsp:nvSpPr>
        <dsp:cNvPr id="0" name=""/>
        <dsp:cNvSpPr/>
      </dsp:nvSpPr>
      <dsp:spPr>
        <a:xfrm>
          <a:off x="5001319" y="1455504"/>
          <a:ext cx="615242" cy="615242"/>
        </a:xfrm>
        <a:prstGeom prst="pie">
          <a:avLst>
            <a:gd name="adj1" fmla="val 972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D94048-AEED-45FE-8A1F-01626FE66302}">
      <dsp:nvSpPr>
        <dsp:cNvPr id="0" name=""/>
        <dsp:cNvSpPr/>
      </dsp:nvSpPr>
      <dsp:spPr>
        <a:xfrm rot="16200000">
          <a:off x="4040002" y="3108969"/>
          <a:ext cx="2230255" cy="4614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300" b="1" kern="1200"/>
            <a:t>2017</a:t>
          </a:r>
        </a:p>
      </dsp:txBody>
      <dsp:txXfrm>
        <a:off x="4040002" y="3108969"/>
        <a:ext cx="2230255" cy="461432"/>
      </dsp:txXfrm>
    </dsp:sp>
    <dsp:sp modelId="{DB87BF06-F7EC-4445-A433-5BDCF6AF4EAC}">
      <dsp:nvSpPr>
        <dsp:cNvPr id="0" name=""/>
        <dsp:cNvSpPr/>
      </dsp:nvSpPr>
      <dsp:spPr>
        <a:xfrm>
          <a:off x="5462751" y="1378599"/>
          <a:ext cx="1538106" cy="3076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600" b="1" kern="1200" dirty="0"/>
            <a:t>POLÍTICA DE GESTÃO DE RISCOS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600" b="0" kern="1200" dirty="0"/>
            <a:t>Portaria CGU nº 915, de 12/4/2017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1600" b="0" kern="120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600" b="1" kern="1200" dirty="0"/>
            <a:t>DECRETO DE GOVERNANÇA PÚBLICA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600" b="0" kern="1200" dirty="0"/>
            <a:t>Decreto nº 9.203, de 22/11/2017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200" b="1" kern="1200" dirty="0"/>
            <a:t>OUTROS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200" b="0" kern="1200" dirty="0"/>
            <a:t>IN nº 3, de 9/6/17 (Referencial Técnico de Auditoria Governamental que também orienta atuação profissional)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1600" b="1" kern="120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1600" b="1" kern="120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1600" b="0" kern="120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1600" b="0" kern="1200" dirty="0"/>
        </a:p>
      </dsp:txBody>
      <dsp:txXfrm>
        <a:off x="5462751" y="1378599"/>
        <a:ext cx="1538106" cy="3076213"/>
      </dsp:txXfrm>
    </dsp:sp>
    <dsp:sp modelId="{601664B2-4445-428F-A57C-C280579236D9}">
      <dsp:nvSpPr>
        <dsp:cNvPr id="0" name=""/>
        <dsp:cNvSpPr/>
      </dsp:nvSpPr>
      <dsp:spPr>
        <a:xfrm>
          <a:off x="7262579" y="1378599"/>
          <a:ext cx="769053" cy="769053"/>
        </a:xfrm>
        <a:prstGeom prst="chord">
          <a:avLst>
            <a:gd name="adj1" fmla="val 4800000"/>
            <a:gd name="adj2" fmla="val 1680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A109A8-19A8-46CF-8986-6B330E8315AF}">
      <dsp:nvSpPr>
        <dsp:cNvPr id="0" name=""/>
        <dsp:cNvSpPr/>
      </dsp:nvSpPr>
      <dsp:spPr>
        <a:xfrm>
          <a:off x="7339484" y="1455504"/>
          <a:ext cx="615242" cy="615242"/>
        </a:xfrm>
        <a:prstGeom prst="pie">
          <a:avLst>
            <a:gd name="adj1" fmla="val 756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86128E-BDB4-4403-B45A-F8DAA2764BFB}">
      <dsp:nvSpPr>
        <dsp:cNvPr id="0" name=""/>
        <dsp:cNvSpPr/>
      </dsp:nvSpPr>
      <dsp:spPr>
        <a:xfrm rot="16200000">
          <a:off x="6378167" y="3108969"/>
          <a:ext cx="2230255" cy="4614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300" b="1" kern="1200" dirty="0"/>
            <a:t>2018</a:t>
          </a:r>
        </a:p>
      </dsp:txBody>
      <dsp:txXfrm>
        <a:off x="6378167" y="3108969"/>
        <a:ext cx="2230255" cy="461432"/>
      </dsp:txXfrm>
    </dsp:sp>
    <dsp:sp modelId="{D8994091-A2C3-466A-922B-32A48FB38017}">
      <dsp:nvSpPr>
        <dsp:cNvPr id="0" name=""/>
        <dsp:cNvSpPr/>
      </dsp:nvSpPr>
      <dsp:spPr>
        <a:xfrm>
          <a:off x="7720966" y="1322950"/>
          <a:ext cx="1538106" cy="3569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6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METODOLOGIA DE GESTÃO DE RISCOS</a:t>
          </a:r>
        </a:p>
        <a:p>
          <a:pPr marL="0"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400" b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Portaria CGU nº 910, de 3/4/2018</a:t>
          </a:r>
        </a:p>
        <a:p>
          <a:pPr marL="0"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800" b="1" kern="1200" dirty="0">
            <a:latin typeface="+mj-lt"/>
          </a:endParaRPr>
        </a:p>
        <a:p>
          <a:pPr marL="0"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400" b="1" kern="1200" dirty="0">
              <a:latin typeface="+mj-lt"/>
            </a:rPr>
            <a:t>PLANO DE INTEGRIDADE</a:t>
          </a:r>
        </a:p>
        <a:p>
          <a:pPr marL="0"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400" b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Portaria CGU nº 1.075, de 23/4/2018</a:t>
          </a:r>
        </a:p>
        <a:p>
          <a:pPr marL="0"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800" b="0" kern="1200" dirty="0">
            <a:latin typeface="+mj-lt"/>
          </a:endParaRP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4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j-lt"/>
              <a:ea typeface="+mn-ea"/>
              <a:cs typeface="+mn-cs"/>
            </a:rPr>
            <a:t>MANUAL OPERACIONAL DE GESTÃO DE RISCOS/JUN18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1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OUTROS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1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Portaria CGU nº 1.335, de 21/5/2018 (acesso e tratamento de documentos e informações)</a:t>
          </a:r>
        </a:p>
      </dsp:txBody>
      <dsp:txXfrm>
        <a:off x="7720966" y="1322950"/>
        <a:ext cx="1538106" cy="3569700"/>
      </dsp:txXfrm>
    </dsp:sp>
    <dsp:sp modelId="{428F02F4-DEAE-4896-87BE-A0A3636D9926}">
      <dsp:nvSpPr>
        <dsp:cNvPr id="0" name=""/>
        <dsp:cNvSpPr/>
      </dsp:nvSpPr>
      <dsp:spPr>
        <a:xfrm>
          <a:off x="9600744" y="1378599"/>
          <a:ext cx="769053" cy="769053"/>
        </a:xfrm>
        <a:prstGeom prst="chord">
          <a:avLst>
            <a:gd name="adj1" fmla="val 4800000"/>
            <a:gd name="adj2" fmla="val 1680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B28237-2A4D-47EB-B62E-E38BD0621355}">
      <dsp:nvSpPr>
        <dsp:cNvPr id="0" name=""/>
        <dsp:cNvSpPr/>
      </dsp:nvSpPr>
      <dsp:spPr>
        <a:xfrm>
          <a:off x="9677649" y="1455504"/>
          <a:ext cx="615242" cy="615242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4A7B8A-803B-4899-9CDD-A7D74E68AB7D}">
      <dsp:nvSpPr>
        <dsp:cNvPr id="0" name=""/>
        <dsp:cNvSpPr/>
      </dsp:nvSpPr>
      <dsp:spPr>
        <a:xfrm rot="16200000">
          <a:off x="8716333" y="3108969"/>
          <a:ext cx="2230255" cy="4614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700" b="1" kern="1200" dirty="0"/>
            <a:t>2019</a:t>
          </a:r>
          <a:endParaRPr lang="pt-BR" sz="3700" b="1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8716333" y="3108969"/>
        <a:ext cx="2230255" cy="461432"/>
      </dsp:txXfrm>
    </dsp:sp>
    <dsp:sp modelId="{AD3EC8A9-1A33-453D-8D8C-AD4710B28BB9}">
      <dsp:nvSpPr>
        <dsp:cNvPr id="0" name=""/>
        <dsp:cNvSpPr/>
      </dsp:nvSpPr>
      <dsp:spPr>
        <a:xfrm>
          <a:off x="10059131" y="1322950"/>
          <a:ext cx="1538106" cy="3569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6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ATUALIZAÇÃO DA ESTRUTURA DE GOVERNANÇA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400" b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Port. CGU nº 665/2019 (revoga Port. 2.217/18)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400" b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Port. CGU nº 1.163/2019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400" b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Port. CGU 1.164/2019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100" b="1" kern="1200" dirty="0"/>
            <a:t>OUTROS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100" kern="1200" dirty="0"/>
            <a:t>Decreto nº 9.727/2019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100" kern="1200" dirty="0"/>
            <a:t>Portaria CGU nº 1.286, de 10/4/2019  (procedimentos disciplinares internos)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100" kern="1200" dirty="0"/>
            <a:t>Portaria Conjunta CGU/AGU nº 4, de 9/8/2019 (acordos de leniência)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pt-BR" sz="1100" kern="1200" dirty="0"/>
            <a:t>Relatório de Avaliação do Programa de Integridade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pt-BR" sz="1400" kern="1200" dirty="0"/>
        </a:p>
      </dsp:txBody>
      <dsp:txXfrm>
        <a:off x="10059131" y="1322950"/>
        <a:ext cx="1538106" cy="35697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5DF2C7-25D9-4EDD-AB0B-91560B1FD8BE}">
      <dsp:nvSpPr>
        <dsp:cNvPr id="0" name=""/>
        <dsp:cNvSpPr/>
      </dsp:nvSpPr>
      <dsp:spPr>
        <a:xfrm>
          <a:off x="5446" y="67"/>
          <a:ext cx="1913998" cy="144323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400" tIns="104400" rIns="104400" bIns="10440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>
              <a:latin typeface="Calibri" panose="020F0502020204030204"/>
              <a:ea typeface="+mn-ea"/>
              <a:cs typeface="+mn-cs"/>
            </a:rPr>
            <a:t>Visão</a:t>
          </a:r>
          <a:endParaRPr lang="pt-BR" sz="2600" kern="1200" dirty="0">
            <a:latin typeface="Calibri" panose="020F0502020204030204"/>
            <a:ea typeface="+mn-ea"/>
            <a:cs typeface="+mn-cs"/>
          </a:endParaRPr>
        </a:p>
      </dsp:txBody>
      <dsp:txXfrm>
        <a:off x="47717" y="42338"/>
        <a:ext cx="1829456" cy="1358688"/>
      </dsp:txXfrm>
    </dsp:sp>
    <dsp:sp modelId="{1D6F9AB7-8574-45F6-8961-5F297C95900B}">
      <dsp:nvSpPr>
        <dsp:cNvPr id="0" name=""/>
        <dsp:cNvSpPr/>
      </dsp:nvSpPr>
      <dsp:spPr>
        <a:xfrm>
          <a:off x="28441" y="1822335"/>
          <a:ext cx="1868008" cy="29748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Ser reconhecida pelo cidadão como indutora de uma Administração Pública </a:t>
          </a:r>
          <a:r>
            <a:rPr lang="pt-BR" sz="1800" kern="1200" dirty="0">
              <a:solidFill>
                <a:srgbClr val="FF0000"/>
              </a:solidFill>
            </a:rPr>
            <a:t>100% íntegra</a:t>
          </a:r>
          <a:r>
            <a:rPr lang="pt-BR" sz="1800" kern="1200" dirty="0"/>
            <a:t>, participativa, transparente, eficiente e eficaz.</a:t>
          </a:r>
        </a:p>
      </dsp:txBody>
      <dsp:txXfrm>
        <a:off x="83153" y="1877047"/>
        <a:ext cx="1758584" cy="2865449"/>
      </dsp:txXfrm>
    </dsp:sp>
    <dsp:sp modelId="{A2C4BAA4-DD2E-4F6E-BD25-B6270C9ACB5B}">
      <dsp:nvSpPr>
        <dsp:cNvPr id="0" name=""/>
        <dsp:cNvSpPr/>
      </dsp:nvSpPr>
      <dsp:spPr>
        <a:xfrm>
          <a:off x="2233270" y="67"/>
          <a:ext cx="1907647" cy="144278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kern="1200" dirty="0"/>
            <a:t>Gestão Estratégica</a:t>
          </a:r>
        </a:p>
      </dsp:txBody>
      <dsp:txXfrm>
        <a:off x="2275528" y="42325"/>
        <a:ext cx="1823131" cy="1358268"/>
      </dsp:txXfrm>
    </dsp:sp>
    <dsp:sp modelId="{319C6EBC-E817-4C22-8DCE-C6867C44F655}">
      <dsp:nvSpPr>
        <dsp:cNvPr id="0" name=""/>
        <dsp:cNvSpPr/>
      </dsp:nvSpPr>
      <dsp:spPr>
        <a:xfrm>
          <a:off x="2253090" y="1821889"/>
          <a:ext cx="1868008" cy="29748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Internalizar a gestão estratégica de forma sistêmica e </a:t>
          </a:r>
          <a:r>
            <a:rPr lang="pt-BR" sz="1600" kern="1200" dirty="0">
              <a:solidFill>
                <a:srgbClr val="FF0000"/>
              </a:solidFill>
            </a:rPr>
            <a:t>aprimorar a comunicação interna </a:t>
          </a:r>
          <a:r>
            <a:rPr lang="pt-BR" sz="1600" kern="1200" dirty="0"/>
            <a:t>e os </a:t>
          </a:r>
          <a:r>
            <a:rPr lang="pt-BR" sz="1600" kern="1200" dirty="0">
              <a:solidFill>
                <a:srgbClr val="FF0000"/>
              </a:solidFill>
            </a:rPr>
            <a:t>instrumentos de gerenciamento de riscos </a:t>
          </a:r>
          <a:r>
            <a:rPr lang="pt-BR" sz="1600" kern="1200" dirty="0"/>
            <a:t>e de planejamento, monitoramento e avaliação dos resultados.</a:t>
          </a:r>
        </a:p>
      </dsp:txBody>
      <dsp:txXfrm>
        <a:off x="2307802" y="1876601"/>
        <a:ext cx="1758584" cy="2865449"/>
      </dsp:txXfrm>
    </dsp:sp>
    <dsp:sp modelId="{E0911776-F251-43C7-8ED8-5F2AD82B126E}">
      <dsp:nvSpPr>
        <dsp:cNvPr id="0" name=""/>
        <dsp:cNvSpPr/>
      </dsp:nvSpPr>
      <dsp:spPr>
        <a:xfrm>
          <a:off x="4454744" y="67"/>
          <a:ext cx="1926794" cy="14425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400" tIns="104400" rIns="104400" bIns="10440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>
              <a:latin typeface="Calibri" panose="020F0502020204030204"/>
              <a:ea typeface="+mn-ea"/>
              <a:cs typeface="+mn-cs"/>
            </a:rPr>
            <a:t>Resultados</a:t>
          </a:r>
          <a:endParaRPr lang="pt-BR" sz="2600" kern="1200" dirty="0">
            <a:latin typeface="Calibri" panose="020F0502020204030204"/>
            <a:ea typeface="+mn-ea"/>
            <a:cs typeface="+mn-cs"/>
          </a:endParaRPr>
        </a:p>
      </dsp:txBody>
      <dsp:txXfrm>
        <a:off x="4496995" y="42318"/>
        <a:ext cx="1842292" cy="1358044"/>
      </dsp:txXfrm>
    </dsp:sp>
    <dsp:sp modelId="{FAC364C0-0C23-4A03-BE6C-B86224AAD25A}">
      <dsp:nvSpPr>
        <dsp:cNvPr id="0" name=""/>
        <dsp:cNvSpPr/>
      </dsp:nvSpPr>
      <dsp:spPr>
        <a:xfrm>
          <a:off x="4484137" y="1821651"/>
          <a:ext cx="1868008" cy="29748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/>
            <a:t>Enfrentar a corrupção e </a:t>
          </a:r>
          <a:r>
            <a:rPr lang="pt-BR" sz="1900" kern="1200" dirty="0">
              <a:solidFill>
                <a:srgbClr val="FF0000"/>
              </a:solidFill>
            </a:rPr>
            <a:t>contribuir para o aumento da integridade </a:t>
          </a:r>
          <a:r>
            <a:rPr lang="pt-BR" sz="1900" kern="1200" dirty="0"/>
            <a:t>pública e privada</a:t>
          </a:r>
        </a:p>
      </dsp:txBody>
      <dsp:txXfrm>
        <a:off x="4538849" y="1876363"/>
        <a:ext cx="1758584" cy="2865449"/>
      </dsp:txXfrm>
    </dsp:sp>
    <dsp:sp modelId="{EA9E24D5-2E48-4D70-BBB8-4844DA54CC2F}">
      <dsp:nvSpPr>
        <dsp:cNvPr id="0" name=""/>
        <dsp:cNvSpPr/>
      </dsp:nvSpPr>
      <dsp:spPr>
        <a:xfrm>
          <a:off x="6703452" y="10699"/>
          <a:ext cx="1950723" cy="143207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kern="1200" dirty="0"/>
            <a:t>Processos internos</a:t>
          </a:r>
        </a:p>
      </dsp:txBody>
      <dsp:txXfrm>
        <a:off x="6745396" y="52643"/>
        <a:ext cx="1866835" cy="1348186"/>
      </dsp:txXfrm>
    </dsp:sp>
    <dsp:sp modelId="{4C6A0475-2B60-4469-A25B-4227A7DA79E6}">
      <dsp:nvSpPr>
        <dsp:cNvPr id="0" name=""/>
        <dsp:cNvSpPr/>
      </dsp:nvSpPr>
      <dsp:spPr>
        <a:xfrm>
          <a:off x="6736721" y="1811179"/>
          <a:ext cx="1868008" cy="29748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>
              <a:solidFill>
                <a:srgbClr val="FF0000"/>
              </a:solidFill>
            </a:rPr>
            <a:t>Disseminar as doutrinas de governança e gestão de riscos </a:t>
          </a:r>
          <a:r>
            <a:rPr lang="pt-BR" sz="1900" kern="1200" dirty="0"/>
            <a:t>e fortalecer as respectivas instâncias na Administração Pública.</a:t>
          </a:r>
        </a:p>
      </dsp:txBody>
      <dsp:txXfrm>
        <a:off x="6791433" y="1865891"/>
        <a:ext cx="1758584" cy="2865449"/>
      </dsp:txXfrm>
    </dsp:sp>
    <dsp:sp modelId="{F1B465E8-7312-4147-AC52-64B6F64CDCF2}">
      <dsp:nvSpPr>
        <dsp:cNvPr id="0" name=""/>
        <dsp:cNvSpPr/>
      </dsp:nvSpPr>
      <dsp:spPr>
        <a:xfrm>
          <a:off x="8959913" y="67"/>
          <a:ext cx="1949565" cy="142787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kern="1200" dirty="0"/>
            <a:t>Valores</a:t>
          </a:r>
        </a:p>
      </dsp:txBody>
      <dsp:txXfrm>
        <a:off x="9001734" y="41888"/>
        <a:ext cx="1865923" cy="1344237"/>
      </dsp:txXfrm>
    </dsp:sp>
    <dsp:sp modelId="{B8335D17-8033-4363-9406-95C7B20A8595}">
      <dsp:nvSpPr>
        <dsp:cNvPr id="0" name=""/>
        <dsp:cNvSpPr/>
      </dsp:nvSpPr>
      <dsp:spPr>
        <a:xfrm>
          <a:off x="9000692" y="1806985"/>
          <a:ext cx="1868008" cy="29748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>
              <a:solidFill>
                <a:srgbClr val="00B0F0"/>
              </a:solidFill>
            </a:rPr>
            <a:t>Ética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>
              <a:solidFill>
                <a:srgbClr val="00B0F0"/>
              </a:solidFill>
            </a:rPr>
            <a:t>Idoneidade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>
              <a:solidFill>
                <a:srgbClr val="00B0F0"/>
              </a:solidFill>
            </a:rPr>
            <a:t>Transparência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>
              <a:solidFill>
                <a:srgbClr val="00B0F0"/>
              </a:solidFill>
            </a:rPr>
            <a:t> Foco do Cidadão 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>
              <a:solidFill>
                <a:srgbClr val="00B0F0"/>
              </a:solidFill>
            </a:rPr>
            <a:t>Imparcialidade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>
              <a:solidFill>
                <a:srgbClr val="00B0F0"/>
              </a:solidFill>
            </a:rPr>
            <a:t>Excelência</a:t>
          </a:r>
        </a:p>
      </dsp:txBody>
      <dsp:txXfrm>
        <a:off x="9055404" y="1861697"/>
        <a:ext cx="1758584" cy="286544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EDCCDF-8738-4425-A6C4-A0BBC7F32C72}">
      <dsp:nvSpPr>
        <dsp:cNvPr id="0" name=""/>
        <dsp:cNvSpPr/>
      </dsp:nvSpPr>
      <dsp:spPr>
        <a:xfrm>
          <a:off x="4438296" y="249718"/>
          <a:ext cx="2031406" cy="1354271"/>
        </a:xfrm>
        <a:prstGeom prst="roundRect">
          <a:avLst>
            <a:gd name="adj" fmla="val 10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4500" kern="1200" dirty="0"/>
        </a:p>
      </dsp:txBody>
      <dsp:txXfrm>
        <a:off x="4477961" y="289383"/>
        <a:ext cx="1952076" cy="1274941"/>
      </dsp:txXfrm>
    </dsp:sp>
    <dsp:sp modelId="{370AA241-D9B4-42D4-828A-1371896960B3}">
      <dsp:nvSpPr>
        <dsp:cNvPr id="0" name=""/>
        <dsp:cNvSpPr/>
      </dsp:nvSpPr>
      <dsp:spPr>
        <a:xfrm>
          <a:off x="3431937" y="1603990"/>
          <a:ext cx="2022062" cy="384883"/>
        </a:xfrm>
        <a:custGeom>
          <a:avLst/>
          <a:gdLst/>
          <a:ahLst/>
          <a:cxnLst/>
          <a:rect l="0" t="0" r="0" b="0"/>
          <a:pathLst>
            <a:path>
              <a:moveTo>
                <a:pt x="2022062" y="0"/>
              </a:moveTo>
              <a:lnTo>
                <a:pt x="2022062" y="192441"/>
              </a:lnTo>
              <a:lnTo>
                <a:pt x="0" y="192441"/>
              </a:lnTo>
              <a:lnTo>
                <a:pt x="0" y="38488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3930A-EAA2-4A3D-9CC6-FCCF3ABC2885}">
      <dsp:nvSpPr>
        <dsp:cNvPr id="0" name=""/>
        <dsp:cNvSpPr/>
      </dsp:nvSpPr>
      <dsp:spPr>
        <a:xfrm>
          <a:off x="2260405" y="1988873"/>
          <a:ext cx="2343065" cy="355157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/>
            <a:t>26 Controladorias Regionais nos Estados</a:t>
          </a:r>
        </a:p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/>
            <a:t>CRG-R</a:t>
          </a:r>
        </a:p>
      </dsp:txBody>
      <dsp:txXfrm>
        <a:off x="2270807" y="1999275"/>
        <a:ext cx="2322261" cy="334353"/>
      </dsp:txXfrm>
    </dsp:sp>
    <dsp:sp modelId="{D897B123-E434-4C7E-AC04-99322465EBEA}">
      <dsp:nvSpPr>
        <dsp:cNvPr id="0" name=""/>
        <dsp:cNvSpPr/>
      </dsp:nvSpPr>
      <dsp:spPr>
        <a:xfrm>
          <a:off x="5454000" y="1603990"/>
          <a:ext cx="1960408" cy="3857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875"/>
              </a:lnTo>
              <a:lnTo>
                <a:pt x="1960408" y="192875"/>
              </a:lnTo>
              <a:lnTo>
                <a:pt x="1960408" y="38575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507EFB-5CE7-4CF5-9456-B1795CD04342}">
      <dsp:nvSpPr>
        <dsp:cNvPr id="0" name=""/>
        <dsp:cNvSpPr/>
      </dsp:nvSpPr>
      <dsp:spPr>
        <a:xfrm>
          <a:off x="6259229" y="1989740"/>
          <a:ext cx="2310359" cy="362294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Órgãos Colegiados</a:t>
          </a:r>
        </a:p>
      </dsp:txBody>
      <dsp:txXfrm>
        <a:off x="6269840" y="2000351"/>
        <a:ext cx="2289137" cy="34107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B23329-F368-4795-B193-6403325634D1}">
      <dsp:nvSpPr>
        <dsp:cNvPr id="0" name=""/>
        <dsp:cNvSpPr/>
      </dsp:nvSpPr>
      <dsp:spPr>
        <a:xfrm>
          <a:off x="4489717" y="237333"/>
          <a:ext cx="1297003" cy="191973"/>
        </a:xfrm>
        <a:prstGeom prst="roundRect">
          <a:avLst>
            <a:gd name="adj" fmla="val 10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800" kern="1200" dirty="0"/>
        </a:p>
      </dsp:txBody>
      <dsp:txXfrm>
        <a:off x="4495340" y="242956"/>
        <a:ext cx="1285757" cy="180727"/>
      </dsp:txXfrm>
    </dsp:sp>
    <dsp:sp modelId="{F1FBEDA2-B7A1-49AA-9087-4DFF581F5D60}">
      <dsp:nvSpPr>
        <dsp:cNvPr id="0" name=""/>
        <dsp:cNvSpPr/>
      </dsp:nvSpPr>
      <dsp:spPr>
        <a:xfrm>
          <a:off x="731286" y="429307"/>
          <a:ext cx="4406932" cy="367380"/>
        </a:xfrm>
        <a:custGeom>
          <a:avLst/>
          <a:gdLst/>
          <a:ahLst/>
          <a:cxnLst/>
          <a:rect l="0" t="0" r="0" b="0"/>
          <a:pathLst>
            <a:path>
              <a:moveTo>
                <a:pt x="4406932" y="0"/>
              </a:moveTo>
              <a:lnTo>
                <a:pt x="4406932" y="183690"/>
              </a:lnTo>
              <a:lnTo>
                <a:pt x="0" y="183690"/>
              </a:lnTo>
              <a:lnTo>
                <a:pt x="0" y="36738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A96B55-195C-4E11-9ECE-54938769DDE3}">
      <dsp:nvSpPr>
        <dsp:cNvPr id="0" name=""/>
        <dsp:cNvSpPr/>
      </dsp:nvSpPr>
      <dsp:spPr>
        <a:xfrm>
          <a:off x="48031" y="796688"/>
          <a:ext cx="1366509" cy="611934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Secretaria de Combate à Corrupção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SCC</a:t>
          </a:r>
        </a:p>
      </dsp:txBody>
      <dsp:txXfrm>
        <a:off x="65954" y="814611"/>
        <a:ext cx="1330663" cy="576088"/>
      </dsp:txXfrm>
    </dsp:sp>
    <dsp:sp modelId="{A3C342DC-3AE1-4077-8B2A-1320596E6C78}">
      <dsp:nvSpPr>
        <dsp:cNvPr id="0" name=""/>
        <dsp:cNvSpPr/>
      </dsp:nvSpPr>
      <dsp:spPr>
        <a:xfrm>
          <a:off x="683530" y="1408623"/>
          <a:ext cx="91440" cy="106708"/>
        </a:xfrm>
        <a:custGeom>
          <a:avLst/>
          <a:gdLst/>
          <a:ahLst/>
          <a:cxnLst/>
          <a:rect l="0" t="0" r="0" b="0"/>
          <a:pathLst>
            <a:path>
              <a:moveTo>
                <a:pt x="47756" y="0"/>
              </a:moveTo>
              <a:lnTo>
                <a:pt x="47756" y="53354"/>
              </a:lnTo>
              <a:lnTo>
                <a:pt x="45720" y="53354"/>
              </a:lnTo>
              <a:lnTo>
                <a:pt x="45720" y="10670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AC15EB-1855-4989-96E2-C7DAA6C0B653}">
      <dsp:nvSpPr>
        <dsp:cNvPr id="0" name=""/>
        <dsp:cNvSpPr/>
      </dsp:nvSpPr>
      <dsp:spPr>
        <a:xfrm>
          <a:off x="24802" y="1515332"/>
          <a:ext cx="1408896" cy="421647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3 Diretorias Específicas</a:t>
          </a:r>
          <a:endParaRPr lang="pt-BR" sz="900" b="1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sp:txBody>
      <dsp:txXfrm>
        <a:off x="37152" y="1527682"/>
        <a:ext cx="1384196" cy="396947"/>
      </dsp:txXfrm>
    </dsp:sp>
    <dsp:sp modelId="{5BBDC31D-51E3-4E9C-8932-1E6F08771F12}">
      <dsp:nvSpPr>
        <dsp:cNvPr id="0" name=""/>
        <dsp:cNvSpPr/>
      </dsp:nvSpPr>
      <dsp:spPr>
        <a:xfrm>
          <a:off x="2292321" y="429307"/>
          <a:ext cx="2845898" cy="367380"/>
        </a:xfrm>
        <a:custGeom>
          <a:avLst/>
          <a:gdLst/>
          <a:ahLst/>
          <a:cxnLst/>
          <a:rect l="0" t="0" r="0" b="0"/>
          <a:pathLst>
            <a:path>
              <a:moveTo>
                <a:pt x="2845898" y="0"/>
              </a:moveTo>
              <a:lnTo>
                <a:pt x="2845898" y="183690"/>
              </a:lnTo>
              <a:lnTo>
                <a:pt x="0" y="183690"/>
              </a:lnTo>
              <a:lnTo>
                <a:pt x="0" y="36738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36D644-B2EA-4198-899E-861C9C77849C}">
      <dsp:nvSpPr>
        <dsp:cNvPr id="0" name=""/>
        <dsp:cNvSpPr/>
      </dsp:nvSpPr>
      <dsp:spPr>
        <a:xfrm>
          <a:off x="1609066" y="796688"/>
          <a:ext cx="1366509" cy="611338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kern="1200" dirty="0"/>
            <a:t>Secretaria Federal de Controle</a:t>
          </a:r>
        </a:p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kern="1200" dirty="0"/>
            <a:t>Interno</a:t>
          </a:r>
        </a:p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kern="1200" dirty="0"/>
            <a:t>SFC</a:t>
          </a:r>
        </a:p>
      </dsp:txBody>
      <dsp:txXfrm>
        <a:off x="1626971" y="814593"/>
        <a:ext cx="1330699" cy="575528"/>
      </dsp:txXfrm>
    </dsp:sp>
    <dsp:sp modelId="{F807CD2C-2AA7-4AAE-90AC-0DF0030C0870}">
      <dsp:nvSpPr>
        <dsp:cNvPr id="0" name=""/>
        <dsp:cNvSpPr/>
      </dsp:nvSpPr>
      <dsp:spPr>
        <a:xfrm>
          <a:off x="2242722" y="1408026"/>
          <a:ext cx="91440" cy="132839"/>
        </a:xfrm>
        <a:custGeom>
          <a:avLst/>
          <a:gdLst/>
          <a:ahLst/>
          <a:cxnLst/>
          <a:rect l="0" t="0" r="0" b="0"/>
          <a:pathLst>
            <a:path>
              <a:moveTo>
                <a:pt x="49598" y="0"/>
              </a:moveTo>
              <a:lnTo>
                <a:pt x="49598" y="66419"/>
              </a:lnTo>
              <a:lnTo>
                <a:pt x="45720" y="66419"/>
              </a:lnTo>
              <a:lnTo>
                <a:pt x="45720" y="13283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546C86-E42C-4222-9E6E-306FD271E075}">
      <dsp:nvSpPr>
        <dsp:cNvPr id="0" name=""/>
        <dsp:cNvSpPr/>
      </dsp:nvSpPr>
      <dsp:spPr>
        <a:xfrm>
          <a:off x="1588002" y="1540865"/>
          <a:ext cx="1400880" cy="422667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6 Diretorias de Auditoria</a:t>
          </a:r>
        </a:p>
      </dsp:txBody>
      <dsp:txXfrm>
        <a:off x="1600381" y="1553244"/>
        <a:ext cx="1376122" cy="397909"/>
      </dsp:txXfrm>
    </dsp:sp>
    <dsp:sp modelId="{99FC6DC8-8BF3-496A-B24F-A5710AAA0114}">
      <dsp:nvSpPr>
        <dsp:cNvPr id="0" name=""/>
        <dsp:cNvSpPr/>
      </dsp:nvSpPr>
      <dsp:spPr>
        <a:xfrm>
          <a:off x="3826643" y="429307"/>
          <a:ext cx="1311575" cy="367380"/>
        </a:xfrm>
        <a:custGeom>
          <a:avLst/>
          <a:gdLst/>
          <a:ahLst/>
          <a:cxnLst/>
          <a:rect l="0" t="0" r="0" b="0"/>
          <a:pathLst>
            <a:path>
              <a:moveTo>
                <a:pt x="1311575" y="0"/>
              </a:moveTo>
              <a:lnTo>
                <a:pt x="1311575" y="183690"/>
              </a:lnTo>
              <a:lnTo>
                <a:pt x="0" y="183690"/>
              </a:lnTo>
              <a:lnTo>
                <a:pt x="0" y="36738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8E4DF7-E76E-4D30-B0BD-25D2692BFB90}">
      <dsp:nvSpPr>
        <dsp:cNvPr id="0" name=""/>
        <dsp:cNvSpPr/>
      </dsp:nvSpPr>
      <dsp:spPr>
        <a:xfrm>
          <a:off x="3143388" y="796688"/>
          <a:ext cx="1366509" cy="611338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Ouvidoria-Geral</a:t>
          </a:r>
          <a:r>
            <a:rPr lang="pt-BR" sz="900" kern="1200" dirty="0"/>
            <a:t> da União</a:t>
          </a:r>
        </a:p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kern="1200" dirty="0"/>
            <a:t>OGU</a:t>
          </a:r>
        </a:p>
      </dsp:txBody>
      <dsp:txXfrm>
        <a:off x="3161293" y="814593"/>
        <a:ext cx="1330699" cy="575528"/>
      </dsp:txXfrm>
    </dsp:sp>
    <dsp:sp modelId="{188EAF36-D33C-4AD1-8592-B6BA7229A784}">
      <dsp:nvSpPr>
        <dsp:cNvPr id="0" name=""/>
        <dsp:cNvSpPr/>
      </dsp:nvSpPr>
      <dsp:spPr>
        <a:xfrm>
          <a:off x="3780923" y="1408026"/>
          <a:ext cx="91440" cy="1053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684"/>
              </a:lnTo>
              <a:lnTo>
                <a:pt x="49520" y="52684"/>
              </a:lnTo>
              <a:lnTo>
                <a:pt x="49520" y="10536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BE3042-7107-4BA7-8E64-D0E50CE245B4}">
      <dsp:nvSpPr>
        <dsp:cNvPr id="0" name=""/>
        <dsp:cNvSpPr/>
      </dsp:nvSpPr>
      <dsp:spPr>
        <a:xfrm>
          <a:off x="3129206" y="1513395"/>
          <a:ext cx="1402475" cy="420263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kern="1200" dirty="0"/>
            <a:t>3 Coordenações Específicas</a:t>
          </a:r>
        </a:p>
      </dsp:txBody>
      <dsp:txXfrm>
        <a:off x="3141515" y="1525704"/>
        <a:ext cx="1377857" cy="395645"/>
      </dsp:txXfrm>
    </dsp:sp>
    <dsp:sp modelId="{00140FAE-3D32-4CC7-AAF0-4FBCF8E46E4F}">
      <dsp:nvSpPr>
        <dsp:cNvPr id="0" name=""/>
        <dsp:cNvSpPr/>
      </dsp:nvSpPr>
      <dsp:spPr>
        <a:xfrm>
          <a:off x="5138219" y="429307"/>
          <a:ext cx="1024101" cy="3301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073"/>
              </a:lnTo>
              <a:lnTo>
                <a:pt x="1024101" y="165073"/>
              </a:lnTo>
              <a:lnTo>
                <a:pt x="1024101" y="33014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AD4D5C-CDBC-4B77-9BB7-295CDA77051F}">
      <dsp:nvSpPr>
        <dsp:cNvPr id="0" name=""/>
        <dsp:cNvSpPr/>
      </dsp:nvSpPr>
      <dsp:spPr>
        <a:xfrm>
          <a:off x="5479091" y="759455"/>
          <a:ext cx="1366458" cy="611338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kern="1200" dirty="0"/>
            <a:t>Corregedoria-Geral da União</a:t>
          </a:r>
        </a:p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kern="1200" dirty="0"/>
            <a:t>CRG</a:t>
          </a:r>
        </a:p>
      </dsp:txBody>
      <dsp:txXfrm>
        <a:off x="5496996" y="777360"/>
        <a:ext cx="1330648" cy="575528"/>
      </dsp:txXfrm>
    </dsp:sp>
    <dsp:sp modelId="{0919EB95-45F5-4D00-B5BE-10E8C5FDB0C3}">
      <dsp:nvSpPr>
        <dsp:cNvPr id="0" name=""/>
        <dsp:cNvSpPr/>
      </dsp:nvSpPr>
      <dsp:spPr>
        <a:xfrm>
          <a:off x="6111943" y="1370793"/>
          <a:ext cx="91440" cy="183621"/>
        </a:xfrm>
        <a:custGeom>
          <a:avLst/>
          <a:gdLst/>
          <a:ahLst/>
          <a:cxnLst/>
          <a:rect l="0" t="0" r="0" b="0"/>
          <a:pathLst>
            <a:path>
              <a:moveTo>
                <a:pt x="50376" y="0"/>
              </a:moveTo>
              <a:lnTo>
                <a:pt x="50376" y="91810"/>
              </a:lnTo>
              <a:lnTo>
                <a:pt x="45720" y="91810"/>
              </a:lnTo>
              <a:lnTo>
                <a:pt x="45720" y="183621"/>
              </a:lnTo>
            </a:path>
          </a:pathLst>
        </a:custGeom>
        <a:noFill/>
        <a:ln w="15875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CFEEF3-245B-46A6-B4DF-271BB0428488}">
      <dsp:nvSpPr>
        <dsp:cNvPr id="0" name=""/>
        <dsp:cNvSpPr/>
      </dsp:nvSpPr>
      <dsp:spPr>
        <a:xfrm>
          <a:off x="5448339" y="1554415"/>
          <a:ext cx="1418649" cy="395568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kern="1200" dirty="0"/>
            <a:t>Diretorias Específicas</a:t>
          </a:r>
        </a:p>
      </dsp:txBody>
      <dsp:txXfrm>
        <a:off x="5459925" y="1566001"/>
        <a:ext cx="1395477" cy="372396"/>
      </dsp:txXfrm>
    </dsp:sp>
    <dsp:sp modelId="{2DFCD2E8-9637-4615-91DB-AE0E5DC9D6D7}">
      <dsp:nvSpPr>
        <dsp:cNvPr id="0" name=""/>
        <dsp:cNvSpPr/>
      </dsp:nvSpPr>
      <dsp:spPr>
        <a:xfrm>
          <a:off x="5138219" y="429307"/>
          <a:ext cx="4083914" cy="3398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942"/>
              </a:lnTo>
              <a:lnTo>
                <a:pt x="4083914" y="169942"/>
              </a:lnTo>
              <a:lnTo>
                <a:pt x="4083914" y="33988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BBC63B-3BF8-450C-B357-8983E0103B8F}">
      <dsp:nvSpPr>
        <dsp:cNvPr id="0" name=""/>
        <dsp:cNvSpPr/>
      </dsp:nvSpPr>
      <dsp:spPr>
        <a:xfrm>
          <a:off x="8538878" y="769191"/>
          <a:ext cx="1366509" cy="611338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kern="1200" dirty="0"/>
            <a:t>Secretaria de Transparência e </a:t>
          </a:r>
          <a:r>
            <a:rPr lang="pt-BR" sz="9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Prevenção</a:t>
          </a:r>
          <a:r>
            <a:rPr lang="pt-BR" sz="900" kern="1200" dirty="0"/>
            <a:t> da Corrupção</a:t>
          </a:r>
        </a:p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kern="1200" dirty="0"/>
            <a:t>STPC</a:t>
          </a:r>
        </a:p>
      </dsp:txBody>
      <dsp:txXfrm>
        <a:off x="8556783" y="787096"/>
        <a:ext cx="1330699" cy="575528"/>
      </dsp:txXfrm>
    </dsp:sp>
    <dsp:sp modelId="{EE860473-42F2-408C-952B-117328D2C801}">
      <dsp:nvSpPr>
        <dsp:cNvPr id="0" name=""/>
        <dsp:cNvSpPr/>
      </dsp:nvSpPr>
      <dsp:spPr>
        <a:xfrm>
          <a:off x="7904358" y="1380530"/>
          <a:ext cx="1317775" cy="198510"/>
        </a:xfrm>
        <a:custGeom>
          <a:avLst/>
          <a:gdLst/>
          <a:ahLst/>
          <a:cxnLst/>
          <a:rect l="0" t="0" r="0" b="0"/>
          <a:pathLst>
            <a:path>
              <a:moveTo>
                <a:pt x="1317775" y="0"/>
              </a:moveTo>
              <a:lnTo>
                <a:pt x="1317775" y="99255"/>
              </a:lnTo>
              <a:lnTo>
                <a:pt x="0" y="99255"/>
              </a:lnTo>
              <a:lnTo>
                <a:pt x="0" y="19851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04F3F1-4D3C-4B83-8405-DAD432B3D389}">
      <dsp:nvSpPr>
        <dsp:cNvPr id="0" name=""/>
        <dsp:cNvSpPr/>
      </dsp:nvSpPr>
      <dsp:spPr>
        <a:xfrm>
          <a:off x="7240603" y="1579040"/>
          <a:ext cx="1327509" cy="574200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kern="1200" dirty="0"/>
            <a:t>Diretoria de Transparência e Controle Social</a:t>
          </a:r>
        </a:p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kern="1200" dirty="0"/>
            <a:t>DTC</a:t>
          </a:r>
        </a:p>
      </dsp:txBody>
      <dsp:txXfrm>
        <a:off x="7257421" y="1595858"/>
        <a:ext cx="1293873" cy="540564"/>
      </dsp:txXfrm>
    </dsp:sp>
    <dsp:sp modelId="{FBCBEB7E-899D-4116-894F-17821382C36C}">
      <dsp:nvSpPr>
        <dsp:cNvPr id="0" name=""/>
        <dsp:cNvSpPr/>
      </dsp:nvSpPr>
      <dsp:spPr>
        <a:xfrm>
          <a:off x="9176413" y="1380530"/>
          <a:ext cx="91440" cy="18775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3877"/>
              </a:lnTo>
              <a:lnTo>
                <a:pt x="51011" y="93877"/>
              </a:lnTo>
              <a:lnTo>
                <a:pt x="51011" y="1877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9A0842-FD03-4A70-A1E8-AE1749F0E3E6}">
      <dsp:nvSpPr>
        <dsp:cNvPr id="0" name=""/>
        <dsp:cNvSpPr/>
      </dsp:nvSpPr>
      <dsp:spPr>
        <a:xfrm>
          <a:off x="8562172" y="1568284"/>
          <a:ext cx="1330505" cy="575999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kern="1200" dirty="0"/>
            <a:t>Diretoria de Promoção de Integridade</a:t>
          </a:r>
        </a:p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kern="1200" dirty="0"/>
            <a:t>DPI</a:t>
          </a:r>
        </a:p>
      </dsp:txBody>
      <dsp:txXfrm>
        <a:off x="8579042" y="1585154"/>
        <a:ext cx="1296765" cy="542259"/>
      </dsp:txXfrm>
    </dsp:sp>
    <dsp:sp modelId="{5E4E2480-730B-4CB1-88C2-DBD78726B911}">
      <dsp:nvSpPr>
        <dsp:cNvPr id="0" name=""/>
        <dsp:cNvSpPr/>
      </dsp:nvSpPr>
      <dsp:spPr>
        <a:xfrm>
          <a:off x="9222133" y="1380530"/>
          <a:ext cx="1385219" cy="2026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326"/>
              </a:lnTo>
              <a:lnTo>
                <a:pt x="1385219" y="101326"/>
              </a:lnTo>
              <a:lnTo>
                <a:pt x="1385219" y="20265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1BB743-2809-4DE4-835F-B1D1C35615C0}">
      <dsp:nvSpPr>
        <dsp:cNvPr id="0" name=""/>
        <dsp:cNvSpPr/>
      </dsp:nvSpPr>
      <dsp:spPr>
        <a:xfrm>
          <a:off x="9941354" y="1583182"/>
          <a:ext cx="1331996" cy="575999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kern="1200" dirty="0"/>
            <a:t>Diretoria de Prevenção à Corrupção</a:t>
          </a:r>
        </a:p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kern="1200" dirty="0"/>
            <a:t>DPC</a:t>
          </a:r>
        </a:p>
      </dsp:txBody>
      <dsp:txXfrm>
        <a:off x="9958224" y="1600052"/>
        <a:ext cx="1298256" cy="54225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5FF91C-BA9A-4D1B-8372-CF023AE188B3}">
      <dsp:nvSpPr>
        <dsp:cNvPr id="0" name=""/>
        <dsp:cNvSpPr/>
      </dsp:nvSpPr>
      <dsp:spPr>
        <a:xfrm>
          <a:off x="5375709" y="998579"/>
          <a:ext cx="2170666" cy="534314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1600" b="1" kern="1200" dirty="0"/>
            <a:t>Ministro de Estado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1100" kern="1200" dirty="0"/>
            <a:t>Controladoria-Geral da União (CGU)</a:t>
          </a:r>
        </a:p>
      </dsp:txBody>
      <dsp:txXfrm>
        <a:off x="5391359" y="1014229"/>
        <a:ext cx="2139366" cy="503014"/>
      </dsp:txXfrm>
    </dsp:sp>
    <dsp:sp modelId="{F37C9189-7984-47AD-B80D-CCDA7A6551E0}">
      <dsp:nvSpPr>
        <dsp:cNvPr id="0" name=""/>
        <dsp:cNvSpPr/>
      </dsp:nvSpPr>
      <dsp:spPr>
        <a:xfrm>
          <a:off x="2959498" y="1532894"/>
          <a:ext cx="3501543" cy="982481"/>
        </a:xfrm>
        <a:custGeom>
          <a:avLst/>
          <a:gdLst/>
          <a:ahLst/>
          <a:cxnLst/>
          <a:rect l="0" t="0" r="0" b="0"/>
          <a:pathLst>
            <a:path>
              <a:moveTo>
                <a:pt x="3501543" y="0"/>
              </a:moveTo>
              <a:lnTo>
                <a:pt x="3501543" y="491240"/>
              </a:lnTo>
              <a:lnTo>
                <a:pt x="0" y="491240"/>
              </a:lnTo>
              <a:lnTo>
                <a:pt x="0" y="9824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05E394-EE64-49BA-914A-16E79836E6B8}">
      <dsp:nvSpPr>
        <dsp:cNvPr id="0" name=""/>
        <dsp:cNvSpPr/>
      </dsp:nvSpPr>
      <dsp:spPr>
        <a:xfrm>
          <a:off x="2193857" y="2515376"/>
          <a:ext cx="1531283" cy="434134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11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Gabinete do Ministro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11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GM</a:t>
          </a:r>
        </a:p>
      </dsp:txBody>
      <dsp:txXfrm>
        <a:off x="2206572" y="2528091"/>
        <a:ext cx="1505853" cy="408704"/>
      </dsp:txXfrm>
    </dsp:sp>
    <dsp:sp modelId="{8EC802D6-7B3E-4EFA-962F-40987BD24499}">
      <dsp:nvSpPr>
        <dsp:cNvPr id="0" name=""/>
        <dsp:cNvSpPr/>
      </dsp:nvSpPr>
      <dsp:spPr>
        <a:xfrm>
          <a:off x="1168417" y="2949510"/>
          <a:ext cx="1791081" cy="438380"/>
        </a:xfrm>
        <a:custGeom>
          <a:avLst/>
          <a:gdLst/>
          <a:ahLst/>
          <a:cxnLst/>
          <a:rect l="0" t="0" r="0" b="0"/>
          <a:pathLst>
            <a:path>
              <a:moveTo>
                <a:pt x="1791081" y="0"/>
              </a:moveTo>
              <a:lnTo>
                <a:pt x="1791081" y="219190"/>
              </a:lnTo>
              <a:lnTo>
                <a:pt x="0" y="219190"/>
              </a:lnTo>
              <a:lnTo>
                <a:pt x="0" y="4383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7870B5-A4F6-4F31-9939-855E5CE7BB51}">
      <dsp:nvSpPr>
        <dsp:cNvPr id="0" name=""/>
        <dsp:cNvSpPr/>
      </dsp:nvSpPr>
      <dsp:spPr>
        <a:xfrm>
          <a:off x="550117" y="3387891"/>
          <a:ext cx="1236600" cy="498609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Assessoria para Assuntos Parlamentares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ASPAR</a:t>
          </a:r>
        </a:p>
      </dsp:txBody>
      <dsp:txXfrm>
        <a:off x="564721" y="3402495"/>
        <a:ext cx="1207392" cy="469401"/>
      </dsp:txXfrm>
    </dsp:sp>
    <dsp:sp modelId="{26686F72-2B15-4441-8F96-03F58C23709E}">
      <dsp:nvSpPr>
        <dsp:cNvPr id="0" name=""/>
        <dsp:cNvSpPr/>
      </dsp:nvSpPr>
      <dsp:spPr>
        <a:xfrm>
          <a:off x="2495863" y="2949510"/>
          <a:ext cx="463635" cy="438380"/>
        </a:xfrm>
        <a:custGeom>
          <a:avLst/>
          <a:gdLst/>
          <a:ahLst/>
          <a:cxnLst/>
          <a:rect l="0" t="0" r="0" b="0"/>
          <a:pathLst>
            <a:path>
              <a:moveTo>
                <a:pt x="463635" y="0"/>
              </a:moveTo>
              <a:lnTo>
                <a:pt x="463635" y="219190"/>
              </a:lnTo>
              <a:lnTo>
                <a:pt x="0" y="219190"/>
              </a:lnTo>
              <a:lnTo>
                <a:pt x="0" y="4383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343EEE-2C61-48AF-9D88-F77CC6981502}">
      <dsp:nvSpPr>
        <dsp:cNvPr id="0" name=""/>
        <dsp:cNvSpPr/>
      </dsp:nvSpPr>
      <dsp:spPr>
        <a:xfrm>
          <a:off x="1876021" y="3387891"/>
          <a:ext cx="1239682" cy="498609"/>
        </a:xfrm>
        <a:prstGeom prst="roundRect">
          <a:avLst>
            <a:gd name="adj" fmla="val 10000"/>
          </a:avLst>
        </a:prstGeom>
        <a:solidFill>
          <a:srgbClr val="154477">
            <a:alpha val="76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ys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Núcleo de Gestão de Riscos e Integridade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NGRI</a:t>
          </a:r>
        </a:p>
      </dsp:txBody>
      <dsp:txXfrm>
        <a:off x="1890625" y="3402495"/>
        <a:ext cx="1210474" cy="469401"/>
      </dsp:txXfrm>
    </dsp:sp>
    <dsp:sp modelId="{405322EC-7999-42D9-BCE8-155B4185C5C7}">
      <dsp:nvSpPr>
        <dsp:cNvPr id="0" name=""/>
        <dsp:cNvSpPr/>
      </dsp:nvSpPr>
      <dsp:spPr>
        <a:xfrm>
          <a:off x="2959498" y="2949510"/>
          <a:ext cx="875603" cy="4422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120"/>
              </a:lnTo>
              <a:lnTo>
                <a:pt x="875603" y="221120"/>
              </a:lnTo>
              <a:lnTo>
                <a:pt x="875603" y="44224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16D0CA-2753-470E-9FF6-C1F89A36579E}">
      <dsp:nvSpPr>
        <dsp:cNvPr id="0" name=""/>
        <dsp:cNvSpPr/>
      </dsp:nvSpPr>
      <dsp:spPr>
        <a:xfrm>
          <a:off x="3216554" y="3391751"/>
          <a:ext cx="1237094" cy="514651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Assessoria de Comunicação Social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ASCOM</a:t>
          </a:r>
        </a:p>
      </dsp:txBody>
      <dsp:txXfrm>
        <a:off x="3231628" y="3406825"/>
        <a:ext cx="1206946" cy="484503"/>
      </dsp:txXfrm>
    </dsp:sp>
    <dsp:sp modelId="{F69BF3E8-B1CE-45ED-B80C-7C6B78DB8681}">
      <dsp:nvSpPr>
        <dsp:cNvPr id="0" name=""/>
        <dsp:cNvSpPr/>
      </dsp:nvSpPr>
      <dsp:spPr>
        <a:xfrm>
          <a:off x="2959498" y="2949510"/>
          <a:ext cx="2186402" cy="4422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120"/>
              </a:lnTo>
              <a:lnTo>
                <a:pt x="2186402" y="221120"/>
              </a:lnTo>
              <a:lnTo>
                <a:pt x="2186402" y="44224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6995C0-E9C1-4E1F-9BA6-D66D8AA59080}">
      <dsp:nvSpPr>
        <dsp:cNvPr id="0" name=""/>
        <dsp:cNvSpPr/>
      </dsp:nvSpPr>
      <dsp:spPr>
        <a:xfrm>
          <a:off x="4526757" y="3391751"/>
          <a:ext cx="1238286" cy="512289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Assessoria Especial para Assuntos Internacionais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AINT</a:t>
          </a:r>
        </a:p>
      </dsp:txBody>
      <dsp:txXfrm>
        <a:off x="4541761" y="3406755"/>
        <a:ext cx="1208278" cy="482281"/>
      </dsp:txXfrm>
    </dsp:sp>
    <dsp:sp modelId="{BAF63172-23E9-4368-A002-46303A9B9514}">
      <dsp:nvSpPr>
        <dsp:cNvPr id="0" name=""/>
        <dsp:cNvSpPr/>
      </dsp:nvSpPr>
      <dsp:spPr>
        <a:xfrm>
          <a:off x="5078301" y="1532894"/>
          <a:ext cx="1382741" cy="992654"/>
        </a:xfrm>
        <a:custGeom>
          <a:avLst/>
          <a:gdLst/>
          <a:ahLst/>
          <a:cxnLst/>
          <a:rect l="0" t="0" r="0" b="0"/>
          <a:pathLst>
            <a:path>
              <a:moveTo>
                <a:pt x="1382741" y="0"/>
              </a:moveTo>
              <a:lnTo>
                <a:pt x="1382741" y="496327"/>
              </a:lnTo>
              <a:lnTo>
                <a:pt x="0" y="496327"/>
              </a:lnTo>
              <a:lnTo>
                <a:pt x="0" y="9926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302FF9-5F9E-4AB3-AF0F-376044506D1E}">
      <dsp:nvSpPr>
        <dsp:cNvPr id="0" name=""/>
        <dsp:cNvSpPr/>
      </dsp:nvSpPr>
      <dsp:spPr>
        <a:xfrm>
          <a:off x="4313298" y="2525548"/>
          <a:ext cx="1530006" cy="434134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11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Consultoria Jurídica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11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CONJUR</a:t>
          </a:r>
        </a:p>
      </dsp:txBody>
      <dsp:txXfrm>
        <a:off x="4326013" y="2538263"/>
        <a:ext cx="1504576" cy="408704"/>
      </dsp:txXfrm>
    </dsp:sp>
    <dsp:sp modelId="{54FFA3B8-6484-4218-9A72-FDDC3626D592}">
      <dsp:nvSpPr>
        <dsp:cNvPr id="0" name=""/>
        <dsp:cNvSpPr/>
      </dsp:nvSpPr>
      <dsp:spPr>
        <a:xfrm>
          <a:off x="6461042" y="1532894"/>
          <a:ext cx="3541495" cy="10045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2287"/>
              </a:lnTo>
              <a:lnTo>
                <a:pt x="3541495" y="502287"/>
              </a:lnTo>
              <a:lnTo>
                <a:pt x="3541495" y="100457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316239-7034-48A7-9FDA-1BDA77C5E676}">
      <dsp:nvSpPr>
        <dsp:cNvPr id="0" name=""/>
        <dsp:cNvSpPr/>
      </dsp:nvSpPr>
      <dsp:spPr>
        <a:xfrm>
          <a:off x="9384732" y="2537469"/>
          <a:ext cx="1235612" cy="434134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11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Secretaria-Executiva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11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SE</a:t>
          </a:r>
        </a:p>
      </dsp:txBody>
      <dsp:txXfrm>
        <a:off x="9397447" y="2550184"/>
        <a:ext cx="1210182" cy="408704"/>
      </dsp:txXfrm>
    </dsp:sp>
    <dsp:sp modelId="{94023345-0508-440E-BF2B-A49B0F221C2E}">
      <dsp:nvSpPr>
        <dsp:cNvPr id="0" name=""/>
        <dsp:cNvSpPr/>
      </dsp:nvSpPr>
      <dsp:spPr>
        <a:xfrm>
          <a:off x="8637099" y="2971604"/>
          <a:ext cx="1365439" cy="420147"/>
        </a:xfrm>
        <a:custGeom>
          <a:avLst/>
          <a:gdLst/>
          <a:ahLst/>
          <a:cxnLst/>
          <a:rect l="0" t="0" r="0" b="0"/>
          <a:pathLst>
            <a:path>
              <a:moveTo>
                <a:pt x="1365439" y="0"/>
              </a:moveTo>
              <a:lnTo>
                <a:pt x="1365439" y="210073"/>
              </a:lnTo>
              <a:lnTo>
                <a:pt x="0" y="210073"/>
              </a:lnTo>
              <a:lnTo>
                <a:pt x="0" y="42014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7E3126-D358-4A46-A867-F130513F2C80}">
      <dsp:nvSpPr>
        <dsp:cNvPr id="0" name=""/>
        <dsp:cNvSpPr/>
      </dsp:nvSpPr>
      <dsp:spPr>
        <a:xfrm>
          <a:off x="8002688" y="3391751"/>
          <a:ext cx="1268820" cy="437177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Diretoria de Planejamento e Desenvolvimento Institucional</a:t>
          </a:r>
        </a:p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DIPLAD</a:t>
          </a:r>
        </a:p>
      </dsp:txBody>
      <dsp:txXfrm>
        <a:off x="8015492" y="3404555"/>
        <a:ext cx="1243212" cy="411569"/>
      </dsp:txXfrm>
    </dsp:sp>
    <dsp:sp modelId="{ED58F763-C5E6-44AA-A3C9-09FD436860A1}">
      <dsp:nvSpPr>
        <dsp:cNvPr id="0" name=""/>
        <dsp:cNvSpPr/>
      </dsp:nvSpPr>
      <dsp:spPr>
        <a:xfrm>
          <a:off x="9947792" y="2971604"/>
          <a:ext cx="91440" cy="420147"/>
        </a:xfrm>
        <a:custGeom>
          <a:avLst/>
          <a:gdLst/>
          <a:ahLst/>
          <a:cxnLst/>
          <a:rect l="0" t="0" r="0" b="0"/>
          <a:pathLst>
            <a:path>
              <a:moveTo>
                <a:pt x="54745" y="0"/>
              </a:moveTo>
              <a:lnTo>
                <a:pt x="54745" y="210073"/>
              </a:lnTo>
              <a:lnTo>
                <a:pt x="45720" y="210073"/>
              </a:lnTo>
              <a:lnTo>
                <a:pt x="45720" y="42014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02FAEB-FE9B-475A-B848-B949B59B5094}">
      <dsp:nvSpPr>
        <dsp:cNvPr id="0" name=""/>
        <dsp:cNvSpPr/>
      </dsp:nvSpPr>
      <dsp:spPr>
        <a:xfrm>
          <a:off x="9372019" y="3391751"/>
          <a:ext cx="1242986" cy="437177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Diretoria de Gestão Interna</a:t>
          </a:r>
        </a:p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DGI</a:t>
          </a:r>
        </a:p>
      </dsp:txBody>
      <dsp:txXfrm>
        <a:off x="9384823" y="3404555"/>
        <a:ext cx="1217378" cy="411569"/>
      </dsp:txXfrm>
    </dsp:sp>
    <dsp:sp modelId="{3C3D25F4-A60D-4E01-BAF9-96CB695F7817}">
      <dsp:nvSpPr>
        <dsp:cNvPr id="0" name=""/>
        <dsp:cNvSpPr/>
      </dsp:nvSpPr>
      <dsp:spPr>
        <a:xfrm>
          <a:off x="10002538" y="2971604"/>
          <a:ext cx="1314673" cy="4201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073"/>
              </a:lnTo>
              <a:lnTo>
                <a:pt x="1314673" y="210073"/>
              </a:lnTo>
              <a:lnTo>
                <a:pt x="1314673" y="42014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677822-8D90-4E5A-BBA3-2B6DB084FF4C}">
      <dsp:nvSpPr>
        <dsp:cNvPr id="0" name=""/>
        <dsp:cNvSpPr/>
      </dsp:nvSpPr>
      <dsp:spPr>
        <a:xfrm>
          <a:off x="10697583" y="3391751"/>
          <a:ext cx="1239256" cy="425585"/>
        </a:xfrm>
        <a:prstGeom prst="roundRect">
          <a:avLst>
            <a:gd name="adj" fmla="val 10000"/>
          </a:avLst>
        </a:prstGeom>
        <a:solidFill>
          <a:srgbClr val="063352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Diretoria de Tecnologia da Informação</a:t>
          </a:r>
        </a:p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DTI</a:t>
          </a:r>
        </a:p>
      </dsp:txBody>
      <dsp:txXfrm>
        <a:off x="10710048" y="3404216"/>
        <a:ext cx="1214326" cy="4006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PieProcess">
  <dgm:title val=""/>
  <dgm:desc val=""/>
  <dgm:catLst>
    <dgm:cat type="list" pri="8600"/>
    <dgm:cat type="process" pri="4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</dgm:alg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w" for="ch" forName="ParentComposite" refType="w" fact="0.5"/>
      <dgm:constr type="h" for="ch" forName="ParentComposite" refType="h"/>
      <dgm:constr type="w" for="ch" forName="negSibTrans" refType="h" refFor="ch" refForName="composite" fact="-0.075"/>
      <dgm:constr type="w" for="ch" forName="sibTrans" refType="w" refFor="ch" refForName="composite" fact="0.0425"/>
    </dgm:constrLst>
    <dgm:forEach name="nodesForEach" axis="ch" ptType="node" cnt="7">
      <dgm:layoutNode name="ParentComposite">
        <dgm:alg type="composite">
          <dgm:param type="ar" val="0.2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l" for="ch" forName="Chord" refType="w" fact="0"/>
              <dgm:constr type="t" for="ch" forName="Chord" refType="h" fact="0"/>
              <dgm:constr type="w" for="ch" forName="Chord" refType="w"/>
              <dgm:constr type="h" for="ch" forName="Chord" refType="h" fact="0.25"/>
              <dgm:constr type="l" for="ch" forName="Pie" refType="w" fact="0.1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if>
          <dgm:else name="Name6">
            <dgm:constrLst>
              <dgm:constr type="r" for="ch" forName="Parent" refType="w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r" for="ch" forName="Chord" refType="w"/>
              <dgm:constr type="t" for="ch" forName="Chord" refType="h" fact="0"/>
              <dgm:constr type="w" for="ch" forName="Chord" refType="w"/>
              <dgm:constr type="h" for="ch" forName="Chord" refType="h" fact="0.25"/>
              <dgm:constr type="r" for="ch" forName="Pie" refType="w" fact="0.9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else>
        </dgm:choose>
        <dgm:layoutNode name="Chord" styleLbl="bgShp">
          <dgm:alg type="sp"/>
          <dgm:choose name="Name7">
            <dgm:if name="Name8" func="var" arg="dir" op="equ" val="norm">
              <dgm:shape xmlns:r="http://schemas.openxmlformats.org/officeDocument/2006/relationships" type="chord" r:blip="">
                <dgm:adjLst>
                  <dgm:adj idx="1" val="80"/>
                  <dgm:adj idx="2" val="-80"/>
                </dgm:adjLst>
              </dgm:shape>
            </dgm:if>
            <dgm:else name="Name9">
              <dgm:shape xmlns:r="http://schemas.openxmlformats.org/officeDocument/2006/relationships" rot="180" type="chord" r:blip="">
                <dgm:adjLst>
                  <dgm:adj idx="1" val="80"/>
                  <dgm:adj idx="2" val="-80"/>
                </dgm:adjLst>
              </dgm:shape>
            </dgm:else>
          </dgm:choose>
          <dgm:presOf/>
        </dgm:layoutNode>
        <dgm:layoutNode name="Pie" styleLbl="alignNode1">
          <dgm:alg type="sp"/>
          <dgm:choose name="Name10">
            <dgm:if name="Name11" func="var" arg="dir" op="equ" val="norm">
              <dgm:choose name="Name12">
                <dgm:if name="Name13" axis="precedSib" ptType="node" func="cnt" op="equ" val="0">
                  <dgm:choose name="Name14">
                    <dgm:if name="Name1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1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17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if name="Name18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35"/>
                          <dgm:adj idx="2" val="-90"/>
                        </dgm:adjLst>
                      </dgm:shape>
                    </dgm:if>
                    <dgm:if name="Name19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26"/>
                          <dgm:adj idx="2" val="-90"/>
                        </dgm:adjLst>
                      </dgm:shape>
                    </dgm:if>
                    <dgm:if name="Name20" axis="followSib" ptType="node" func="cnt" op="equ" val="5">
                      <dgm:shape xmlns:r="http://schemas.openxmlformats.org/officeDocument/2006/relationships" type="pie" r:blip="">
                        <dgm:adjLst>
                          <dgm:adj idx="1" val="-120"/>
                          <dgm:adj idx="2" val="-90"/>
                        </dgm:adjLst>
                      </dgm:shape>
                    </dgm:if>
                    <dgm:else name="Name21">
                      <dgm:shape xmlns:r="http://schemas.openxmlformats.org/officeDocument/2006/relationships" type="pie" r:blip="">
                        <dgm:adjLst>
                          <dgm:adj idx="1" val="-115.7143"/>
                          <dgm:adj idx="2" val="-90"/>
                        </dgm:adjLst>
                      </dgm:shape>
                    </dgm:else>
                  </dgm:choose>
                </dgm:if>
                <dgm:if name="Name22" axis="precedSib" ptType="node" func="cnt" op="equ" val="1">
                  <dgm:choose name="Name23">
                    <dgm:if name="Name24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25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if name="Name26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27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62"/>
                          <dgm:adj idx="2" val="-90"/>
                        </dgm:adjLst>
                      </dgm:shape>
                    </dgm:if>
                    <dgm:if name="Name28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else name="Name29">
                      <dgm:shape xmlns:r="http://schemas.openxmlformats.org/officeDocument/2006/relationships" type="pie" r:blip="">
                        <dgm:adjLst>
                          <dgm:adj idx="1" val="-141.4286"/>
                          <dgm:adj idx="2" val="-90"/>
                        </dgm:adjLst>
                      </dgm:shape>
                    </dgm:else>
                  </dgm:choose>
                </dgm:if>
                <dgm:if name="Name30" axis="precedSib" ptType="node" func="cnt" op="equ" val="2">
                  <dgm:choose name="Name31">
                    <dgm:if name="Name32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33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35"/>
                          <dgm:adj idx="2" val="-90"/>
                        </dgm:adjLst>
                      </dgm:shape>
                    </dgm:if>
                    <dgm:if name="Name34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62"/>
                          <dgm:adj idx="2" val="-90"/>
                        </dgm:adjLst>
                      </dgm:shape>
                    </dgm:if>
                    <dgm:if name="Name35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else name="Name36">
                      <dgm:shape xmlns:r="http://schemas.openxmlformats.org/officeDocument/2006/relationships" type="pie" r:blip="">
                        <dgm:adjLst>
                          <dgm:adj idx="1" val="-167.1429"/>
                          <dgm:adj idx="2" val="-90"/>
                        </dgm:adjLst>
                      </dgm:shape>
                    </dgm:else>
                  </dgm:choose>
                </dgm:if>
                <dgm:if name="Name37" axis="precedSib" ptType="node" func="cnt" op="equ" val="3">
                  <dgm:choose name="Name38">
                    <dgm:if name="Name39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0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6"/>
                          <dgm:adj idx="2" val="-90"/>
                        </dgm:adjLst>
                      </dgm:shape>
                    </dgm:if>
                    <dgm:if name="Name41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else name="Name42">
                      <dgm:shape xmlns:r="http://schemas.openxmlformats.org/officeDocument/2006/relationships" type="pie" r:blip="">
                        <dgm:adjLst>
                          <dgm:adj idx="1" val="167.1429"/>
                          <dgm:adj idx="2" val="-90"/>
                        </dgm:adjLst>
                      </dgm:shape>
                    </dgm:else>
                  </dgm:choose>
                </dgm:if>
                <dgm:if name="Name43" axis="precedSib" ptType="node" func="cnt" op="equ" val="4">
                  <dgm:choose name="Name44">
                    <dgm:if name="Name4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0"/>
                          <dgm:adj idx="2" val="-90"/>
                        </dgm:adjLst>
                      </dgm:shape>
                    </dgm:if>
                    <dgm:else name="Name47">
                      <dgm:shape xmlns:r="http://schemas.openxmlformats.org/officeDocument/2006/relationships" type="pie" r:blip="">
                        <dgm:adjLst>
                          <dgm:adj idx="1" val="141.4286"/>
                          <dgm:adj idx="2" val="-90"/>
                        </dgm:adjLst>
                      </dgm:shape>
                    </dgm:else>
                  </dgm:choose>
                </dgm:if>
                <dgm:if name="Name48" axis="precedSib" ptType="node" func="cnt" op="equ" val="5">
                  <dgm:choose name="Name49">
                    <dgm:if name="Name50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51">
                      <dgm:shape xmlns:r="http://schemas.openxmlformats.org/officeDocument/2006/relationships" type="pie" r:blip="">
                        <dgm:adjLst>
                          <dgm:adj idx="1" val="115.7143"/>
                          <dgm:adj idx="2" val="-90"/>
                        </dgm:adjLst>
                      </dgm:shape>
                    </dgm:else>
                  </dgm:choose>
                </dgm:if>
                <dgm:else name="Name52">
                  <dgm:shape xmlns:r="http://schemas.openxmlformats.org/officeDocument/2006/relationships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if>
            <dgm:else name="Name53">
              <dgm:choose name="Name54">
                <dgm:if name="Name55" axis="precedSib" ptType="node" func="cnt" op="equ" val="0">
                  <dgm:choose name="Name56">
                    <dgm:if name="Name5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5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59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if name="Name60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35"/>
                        </dgm:adjLst>
                      </dgm:shape>
                    </dgm:if>
                    <dgm:if name="Name61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6"/>
                        </dgm:adjLst>
                      </dgm:shape>
                    </dgm:if>
                    <dgm:if name="Name62" axis="followSib" ptType="node" func="cnt" op="equ" val="5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0"/>
                        </dgm:adjLst>
                      </dgm:shape>
                    </dgm:if>
                    <dgm:else name="Name6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15.7143"/>
                        </dgm:adjLst>
                      </dgm:shape>
                    </dgm:else>
                  </dgm:choose>
                </dgm:if>
                <dgm:if name="Name64" axis="precedSib" ptType="node" func="cnt" op="equ" val="1">
                  <dgm:choose name="Name65">
                    <dgm:if name="Name66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67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if name="Name68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69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2"/>
                        </dgm:adjLst>
                      </dgm:shape>
                    </dgm:if>
                    <dgm:if name="Name70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else name="Name7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41.4286"/>
                        </dgm:adjLst>
                      </dgm:shape>
                    </dgm:else>
                  </dgm:choose>
                </dgm:if>
                <dgm:if name="Name72" axis="precedSib" ptType="node" func="cnt" op="equ" val="2">
                  <dgm:choose name="Name73">
                    <dgm:if name="Name74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75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35"/>
                        </dgm:adjLst>
                      </dgm:shape>
                    </dgm:if>
                    <dgm:if name="Name76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2"/>
                        </dgm:adjLst>
                      </dgm:shape>
                    </dgm:if>
                    <dgm:if name="Name77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else name="Name78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7.1429"/>
                        </dgm:adjLst>
                      </dgm:shape>
                    </dgm:else>
                  </dgm:choose>
                </dgm:if>
                <dgm:if name="Name79" axis="precedSib" ptType="node" func="cnt" op="equ" val="3">
                  <dgm:choose name="Name80">
                    <dgm:if name="Name81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2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6"/>
                        </dgm:adjLst>
                      </dgm:shape>
                    </dgm:if>
                    <dgm:if name="Name83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else name="Name8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7.1429"/>
                        </dgm:adjLst>
                      </dgm:shape>
                    </dgm:else>
                  </dgm:choose>
                </dgm:if>
                <dgm:if name="Name85" axis="precedSib" ptType="node" func="cnt" op="equ" val="4">
                  <dgm:choose name="Name86">
                    <dgm:if name="Name8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0"/>
                        </dgm:adjLst>
                      </dgm:shape>
                    </dgm:if>
                    <dgm:else name="Name89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41.4286"/>
                        </dgm:adjLst>
                      </dgm:shape>
                    </dgm:else>
                  </dgm:choose>
                </dgm:if>
                <dgm:if name="Name90" axis="precedSib" ptType="node" func="cnt" op="equ" val="5">
                  <dgm:choose name="Name91">
                    <dgm:if name="Name92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9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15.7143"/>
                        </dgm:adjLst>
                      </dgm:shape>
                    </dgm:else>
                  </dgm:choose>
                </dgm:if>
                <dgm:else name="Name94">
                  <dgm:shape xmlns:r="http://schemas.openxmlformats.org/officeDocument/2006/relationships" rot="180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else>
          </dgm:choose>
          <dgm:presOf/>
        </dgm:layoutNode>
        <dgm:layoutNode name="Parent" styleLbl="revTx">
          <dgm:varLst>
            <dgm:chMax val="1"/>
            <dgm:chPref val="1"/>
            <dgm:bulletEnabled val="1"/>
          </dgm:varLst>
          <dgm:choose name="Name95">
            <dgm:if name="Name96" func="var" arg="dir" op="equ" val="norm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autoTxRot" val="grav"/>
              </dgm:alg>
            </dgm:if>
            <dgm:else name="Name97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autoTxRot" val="grav"/>
              </dgm:alg>
            </dgm:else>
          </dgm:choose>
          <dgm:choose name="Name98">
            <dgm:if name="Name99" func="var" arg="dir" op="equ" val="norm">
              <dgm:shape xmlns:r="http://schemas.openxmlformats.org/officeDocument/2006/relationships" rot="-90" type="rect" r:blip="">
                <dgm:adjLst/>
              </dgm:shape>
            </dgm:if>
            <dgm:else name="Name100">
              <dgm:shape xmlns:r="http://schemas.openxmlformats.org/officeDocument/2006/relationships" rot="90" type="rect" r:blip="">
                <dgm:adjLst/>
              </dgm:shape>
            </dgm:else>
          </dgm:choose>
          <dgm:presOf axis="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</dgm:layoutNode>
      <dgm:choose name="Name101">
        <dgm:if name="Name102" axis="ch" ptType="node" func="cnt" op="gte" val="1">
          <dgm:forEach name="negSibTransForEach" axis="ch" ptType="sibTrans" hideLastTrans="0" cnt="1">
            <dgm:layoutNode name="neg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  <dgm:layoutNode name="composite">
            <dgm:alg type="composite">
              <dgm:param type="ar" val="0.5"/>
            </dgm:alg>
            <dgm:shape xmlns:r="http://schemas.openxmlformats.org/officeDocument/2006/relationships" r:blip="">
              <dgm:adjLst/>
            </dgm:shape>
            <dgm:choose name="Name103">
              <dgm:if name="Name104" func="var" arg="dir" op="equ" val="norm">
                <dgm:constrLst>
                  <dgm:constr type="l" for="ch" forName="Child" refType="w" fact="0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if>
              <dgm:else name="Name105">
                <dgm:constrLst>
                  <dgm:constr type="r" for="ch" forName="Child" refType="w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else>
            </dgm:choose>
            <dgm:ruleLst/>
            <dgm:layoutNode name="Child" styleLbl="revTx">
              <dgm:varLst>
                <dgm:chMax val="0"/>
                <dgm:chPref val="0"/>
                <dgm:bulletEnabled val="1"/>
              </dgm:varLst>
              <dgm:choose name="Name106">
                <dgm:if name="Name107" func="var" arg="dir" op="equ" val="norm">
                  <dgm:alg type="tx">
                    <dgm:param type="parTxLTRAlign" val="l"/>
                    <dgm:param type="parTxRTLAlign" val="r"/>
                    <dgm:param type="txAnchorVert" val="t"/>
                  </dgm:alg>
                </dgm:if>
                <dgm:else name="Name108">
                  <dgm:alg type="tx">
                    <dgm:param type="parTxLTRAlign" val="r"/>
                    <dgm:param type="parTxRTLAlign" val="l"/>
                    <dgm:param type="txAnchorVert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"/>
                <dgm:constr type="rMarg" refType="primFontSz" fact="0"/>
                <dgm:constr type="tMarg" refType="primFontSz" fact="0"/>
                <dgm:constr type="bMarg" refType="primFontSz" fact="0"/>
              </dgm:constrLst>
              <dgm:ruleLst>
                <dgm:rule type="primFontSz" val="5" fact="NaN" max="NaN"/>
              </dgm:ruleLst>
            </dgm:layoutNode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</dgm:if>
        <dgm:else name="Name109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3/layout/PieProcess">
  <dgm:title val=""/>
  <dgm:desc val=""/>
  <dgm:catLst>
    <dgm:cat type="list" pri="8600"/>
    <dgm:cat type="process" pri="4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</dgm:alg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w" for="ch" forName="ParentComposite" refType="w" fact="0.5"/>
      <dgm:constr type="h" for="ch" forName="ParentComposite" refType="h"/>
      <dgm:constr type="w" for="ch" forName="negSibTrans" refType="h" refFor="ch" refForName="composite" fact="-0.075"/>
      <dgm:constr type="w" for="ch" forName="sibTrans" refType="w" refFor="ch" refForName="composite" fact="0.0425"/>
    </dgm:constrLst>
    <dgm:forEach name="nodesForEach" axis="ch" ptType="node" cnt="7">
      <dgm:layoutNode name="ParentComposite">
        <dgm:alg type="composite">
          <dgm:param type="ar" val="0.2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l" for="ch" forName="Chord" refType="w" fact="0"/>
              <dgm:constr type="t" for="ch" forName="Chord" refType="h" fact="0"/>
              <dgm:constr type="w" for="ch" forName="Chord" refType="w"/>
              <dgm:constr type="h" for="ch" forName="Chord" refType="h" fact="0.25"/>
              <dgm:constr type="l" for="ch" forName="Pie" refType="w" fact="0.1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if>
          <dgm:else name="Name6">
            <dgm:constrLst>
              <dgm:constr type="r" for="ch" forName="Parent" refType="w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r" for="ch" forName="Chord" refType="w"/>
              <dgm:constr type="t" for="ch" forName="Chord" refType="h" fact="0"/>
              <dgm:constr type="w" for="ch" forName="Chord" refType="w"/>
              <dgm:constr type="h" for="ch" forName="Chord" refType="h" fact="0.25"/>
              <dgm:constr type="r" for="ch" forName="Pie" refType="w" fact="0.9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else>
        </dgm:choose>
        <dgm:layoutNode name="Chord" styleLbl="bgShp">
          <dgm:alg type="sp"/>
          <dgm:choose name="Name7">
            <dgm:if name="Name8" func="var" arg="dir" op="equ" val="norm">
              <dgm:shape xmlns:r="http://schemas.openxmlformats.org/officeDocument/2006/relationships" type="chord" r:blip="">
                <dgm:adjLst>
                  <dgm:adj idx="1" val="80"/>
                  <dgm:adj idx="2" val="-80"/>
                </dgm:adjLst>
              </dgm:shape>
            </dgm:if>
            <dgm:else name="Name9">
              <dgm:shape xmlns:r="http://schemas.openxmlformats.org/officeDocument/2006/relationships" rot="180" type="chord" r:blip="">
                <dgm:adjLst>
                  <dgm:adj idx="1" val="80"/>
                  <dgm:adj idx="2" val="-80"/>
                </dgm:adjLst>
              </dgm:shape>
            </dgm:else>
          </dgm:choose>
          <dgm:presOf/>
        </dgm:layoutNode>
        <dgm:layoutNode name="Pie" styleLbl="alignNode1">
          <dgm:alg type="sp"/>
          <dgm:choose name="Name10">
            <dgm:if name="Name11" func="var" arg="dir" op="equ" val="norm">
              <dgm:choose name="Name12">
                <dgm:if name="Name13" axis="precedSib" ptType="node" func="cnt" op="equ" val="0">
                  <dgm:choose name="Name14">
                    <dgm:if name="Name1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1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17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if name="Name18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35"/>
                          <dgm:adj idx="2" val="-90"/>
                        </dgm:adjLst>
                      </dgm:shape>
                    </dgm:if>
                    <dgm:if name="Name19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26"/>
                          <dgm:adj idx="2" val="-90"/>
                        </dgm:adjLst>
                      </dgm:shape>
                    </dgm:if>
                    <dgm:if name="Name20" axis="followSib" ptType="node" func="cnt" op="equ" val="5">
                      <dgm:shape xmlns:r="http://schemas.openxmlformats.org/officeDocument/2006/relationships" type="pie" r:blip="">
                        <dgm:adjLst>
                          <dgm:adj idx="1" val="-120"/>
                          <dgm:adj idx="2" val="-90"/>
                        </dgm:adjLst>
                      </dgm:shape>
                    </dgm:if>
                    <dgm:else name="Name21">
                      <dgm:shape xmlns:r="http://schemas.openxmlformats.org/officeDocument/2006/relationships" type="pie" r:blip="">
                        <dgm:adjLst>
                          <dgm:adj idx="1" val="-115.7143"/>
                          <dgm:adj idx="2" val="-90"/>
                        </dgm:adjLst>
                      </dgm:shape>
                    </dgm:else>
                  </dgm:choose>
                </dgm:if>
                <dgm:if name="Name22" axis="precedSib" ptType="node" func="cnt" op="equ" val="1">
                  <dgm:choose name="Name23">
                    <dgm:if name="Name24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25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if name="Name26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27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62"/>
                          <dgm:adj idx="2" val="-90"/>
                        </dgm:adjLst>
                      </dgm:shape>
                    </dgm:if>
                    <dgm:if name="Name28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else name="Name29">
                      <dgm:shape xmlns:r="http://schemas.openxmlformats.org/officeDocument/2006/relationships" type="pie" r:blip="">
                        <dgm:adjLst>
                          <dgm:adj idx="1" val="-141.4286"/>
                          <dgm:adj idx="2" val="-90"/>
                        </dgm:adjLst>
                      </dgm:shape>
                    </dgm:else>
                  </dgm:choose>
                </dgm:if>
                <dgm:if name="Name30" axis="precedSib" ptType="node" func="cnt" op="equ" val="2">
                  <dgm:choose name="Name31">
                    <dgm:if name="Name32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33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35"/>
                          <dgm:adj idx="2" val="-90"/>
                        </dgm:adjLst>
                      </dgm:shape>
                    </dgm:if>
                    <dgm:if name="Name34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62"/>
                          <dgm:adj idx="2" val="-90"/>
                        </dgm:adjLst>
                      </dgm:shape>
                    </dgm:if>
                    <dgm:if name="Name35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else name="Name36">
                      <dgm:shape xmlns:r="http://schemas.openxmlformats.org/officeDocument/2006/relationships" type="pie" r:blip="">
                        <dgm:adjLst>
                          <dgm:adj idx="1" val="-167.1429"/>
                          <dgm:adj idx="2" val="-90"/>
                        </dgm:adjLst>
                      </dgm:shape>
                    </dgm:else>
                  </dgm:choose>
                </dgm:if>
                <dgm:if name="Name37" axis="precedSib" ptType="node" func="cnt" op="equ" val="3">
                  <dgm:choose name="Name38">
                    <dgm:if name="Name39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0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6"/>
                          <dgm:adj idx="2" val="-90"/>
                        </dgm:adjLst>
                      </dgm:shape>
                    </dgm:if>
                    <dgm:if name="Name41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else name="Name42">
                      <dgm:shape xmlns:r="http://schemas.openxmlformats.org/officeDocument/2006/relationships" type="pie" r:blip="">
                        <dgm:adjLst>
                          <dgm:adj idx="1" val="167.1429"/>
                          <dgm:adj idx="2" val="-90"/>
                        </dgm:adjLst>
                      </dgm:shape>
                    </dgm:else>
                  </dgm:choose>
                </dgm:if>
                <dgm:if name="Name43" axis="precedSib" ptType="node" func="cnt" op="equ" val="4">
                  <dgm:choose name="Name44">
                    <dgm:if name="Name4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0"/>
                          <dgm:adj idx="2" val="-90"/>
                        </dgm:adjLst>
                      </dgm:shape>
                    </dgm:if>
                    <dgm:else name="Name47">
                      <dgm:shape xmlns:r="http://schemas.openxmlformats.org/officeDocument/2006/relationships" type="pie" r:blip="">
                        <dgm:adjLst>
                          <dgm:adj idx="1" val="141.4286"/>
                          <dgm:adj idx="2" val="-90"/>
                        </dgm:adjLst>
                      </dgm:shape>
                    </dgm:else>
                  </dgm:choose>
                </dgm:if>
                <dgm:if name="Name48" axis="precedSib" ptType="node" func="cnt" op="equ" val="5">
                  <dgm:choose name="Name49">
                    <dgm:if name="Name50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51">
                      <dgm:shape xmlns:r="http://schemas.openxmlformats.org/officeDocument/2006/relationships" type="pie" r:blip="">
                        <dgm:adjLst>
                          <dgm:adj idx="1" val="115.7143"/>
                          <dgm:adj idx="2" val="-90"/>
                        </dgm:adjLst>
                      </dgm:shape>
                    </dgm:else>
                  </dgm:choose>
                </dgm:if>
                <dgm:else name="Name52">
                  <dgm:shape xmlns:r="http://schemas.openxmlformats.org/officeDocument/2006/relationships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if>
            <dgm:else name="Name53">
              <dgm:choose name="Name54">
                <dgm:if name="Name55" axis="precedSib" ptType="node" func="cnt" op="equ" val="0">
                  <dgm:choose name="Name56">
                    <dgm:if name="Name5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5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59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if name="Name60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35"/>
                        </dgm:adjLst>
                      </dgm:shape>
                    </dgm:if>
                    <dgm:if name="Name61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6"/>
                        </dgm:adjLst>
                      </dgm:shape>
                    </dgm:if>
                    <dgm:if name="Name62" axis="followSib" ptType="node" func="cnt" op="equ" val="5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0"/>
                        </dgm:adjLst>
                      </dgm:shape>
                    </dgm:if>
                    <dgm:else name="Name6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15.7143"/>
                        </dgm:adjLst>
                      </dgm:shape>
                    </dgm:else>
                  </dgm:choose>
                </dgm:if>
                <dgm:if name="Name64" axis="precedSib" ptType="node" func="cnt" op="equ" val="1">
                  <dgm:choose name="Name65">
                    <dgm:if name="Name66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67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if name="Name68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69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2"/>
                        </dgm:adjLst>
                      </dgm:shape>
                    </dgm:if>
                    <dgm:if name="Name70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else name="Name7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41.4286"/>
                        </dgm:adjLst>
                      </dgm:shape>
                    </dgm:else>
                  </dgm:choose>
                </dgm:if>
                <dgm:if name="Name72" axis="precedSib" ptType="node" func="cnt" op="equ" val="2">
                  <dgm:choose name="Name73">
                    <dgm:if name="Name74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75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35"/>
                        </dgm:adjLst>
                      </dgm:shape>
                    </dgm:if>
                    <dgm:if name="Name76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2"/>
                        </dgm:adjLst>
                      </dgm:shape>
                    </dgm:if>
                    <dgm:if name="Name77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else name="Name78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7.1429"/>
                        </dgm:adjLst>
                      </dgm:shape>
                    </dgm:else>
                  </dgm:choose>
                </dgm:if>
                <dgm:if name="Name79" axis="precedSib" ptType="node" func="cnt" op="equ" val="3">
                  <dgm:choose name="Name80">
                    <dgm:if name="Name81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2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6"/>
                        </dgm:adjLst>
                      </dgm:shape>
                    </dgm:if>
                    <dgm:if name="Name83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else name="Name8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7.1429"/>
                        </dgm:adjLst>
                      </dgm:shape>
                    </dgm:else>
                  </dgm:choose>
                </dgm:if>
                <dgm:if name="Name85" axis="precedSib" ptType="node" func="cnt" op="equ" val="4">
                  <dgm:choose name="Name86">
                    <dgm:if name="Name8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0"/>
                        </dgm:adjLst>
                      </dgm:shape>
                    </dgm:if>
                    <dgm:else name="Name89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41.4286"/>
                        </dgm:adjLst>
                      </dgm:shape>
                    </dgm:else>
                  </dgm:choose>
                </dgm:if>
                <dgm:if name="Name90" axis="precedSib" ptType="node" func="cnt" op="equ" val="5">
                  <dgm:choose name="Name91">
                    <dgm:if name="Name92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9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15.7143"/>
                        </dgm:adjLst>
                      </dgm:shape>
                    </dgm:else>
                  </dgm:choose>
                </dgm:if>
                <dgm:else name="Name94">
                  <dgm:shape xmlns:r="http://schemas.openxmlformats.org/officeDocument/2006/relationships" rot="180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else>
          </dgm:choose>
          <dgm:presOf/>
        </dgm:layoutNode>
        <dgm:layoutNode name="Parent" styleLbl="revTx">
          <dgm:varLst>
            <dgm:chMax val="1"/>
            <dgm:chPref val="1"/>
            <dgm:bulletEnabled val="1"/>
          </dgm:varLst>
          <dgm:choose name="Name95">
            <dgm:if name="Name96" func="var" arg="dir" op="equ" val="norm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autoTxRot" val="grav"/>
              </dgm:alg>
            </dgm:if>
            <dgm:else name="Name97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autoTxRot" val="grav"/>
              </dgm:alg>
            </dgm:else>
          </dgm:choose>
          <dgm:choose name="Name98">
            <dgm:if name="Name99" func="var" arg="dir" op="equ" val="norm">
              <dgm:shape xmlns:r="http://schemas.openxmlformats.org/officeDocument/2006/relationships" rot="-90" type="rect" r:blip="">
                <dgm:adjLst/>
              </dgm:shape>
            </dgm:if>
            <dgm:else name="Name100">
              <dgm:shape xmlns:r="http://schemas.openxmlformats.org/officeDocument/2006/relationships" rot="90" type="rect" r:blip="">
                <dgm:adjLst/>
              </dgm:shape>
            </dgm:else>
          </dgm:choose>
          <dgm:presOf axis="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</dgm:layoutNode>
      <dgm:choose name="Name101">
        <dgm:if name="Name102" axis="ch" ptType="node" func="cnt" op="gte" val="1">
          <dgm:forEach name="negSibTransForEach" axis="ch" ptType="sibTrans" hideLastTrans="0" cnt="1">
            <dgm:layoutNode name="neg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  <dgm:layoutNode name="composite">
            <dgm:alg type="composite">
              <dgm:param type="ar" val="0.5"/>
            </dgm:alg>
            <dgm:shape xmlns:r="http://schemas.openxmlformats.org/officeDocument/2006/relationships" r:blip="">
              <dgm:adjLst/>
            </dgm:shape>
            <dgm:choose name="Name103">
              <dgm:if name="Name104" func="var" arg="dir" op="equ" val="norm">
                <dgm:constrLst>
                  <dgm:constr type="l" for="ch" forName="Child" refType="w" fact="0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if>
              <dgm:else name="Name105">
                <dgm:constrLst>
                  <dgm:constr type="r" for="ch" forName="Child" refType="w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else>
            </dgm:choose>
            <dgm:ruleLst/>
            <dgm:layoutNode name="Child" styleLbl="revTx">
              <dgm:varLst>
                <dgm:chMax val="0"/>
                <dgm:chPref val="0"/>
                <dgm:bulletEnabled val="1"/>
              </dgm:varLst>
              <dgm:choose name="Name106">
                <dgm:if name="Name107" func="var" arg="dir" op="equ" val="norm">
                  <dgm:alg type="tx">
                    <dgm:param type="parTxLTRAlign" val="l"/>
                    <dgm:param type="parTxRTLAlign" val="r"/>
                    <dgm:param type="txAnchorVert" val="t"/>
                  </dgm:alg>
                </dgm:if>
                <dgm:else name="Name108">
                  <dgm:alg type="tx">
                    <dgm:param type="parTxLTRAlign" val="r"/>
                    <dgm:param type="parTxRTLAlign" val="l"/>
                    <dgm:param type="txAnchorVert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"/>
                <dgm:constr type="rMarg" refType="primFontSz" fact="0"/>
                <dgm:constr type="tMarg" refType="primFontSz" fact="0"/>
                <dgm:constr type="bMarg" refType="primFontSz" fact="0"/>
              </dgm:constrLst>
              <dgm:ruleLst>
                <dgm:rule type="primFontSz" val="5" fact="NaN" max="NaN"/>
              </dgm:ruleLst>
            </dgm:layoutNode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</dgm:if>
        <dgm:else name="Name109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3/layout/PieProcess">
  <dgm:title val=""/>
  <dgm:desc val=""/>
  <dgm:catLst>
    <dgm:cat type="list" pri="8600"/>
    <dgm:cat type="process" pri="4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</dgm:alg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w" for="ch" forName="ParentComposite" refType="w" fact="0.5"/>
      <dgm:constr type="h" for="ch" forName="ParentComposite" refType="h"/>
      <dgm:constr type="w" for="ch" forName="negSibTrans" refType="h" refFor="ch" refForName="composite" fact="-0.075"/>
      <dgm:constr type="w" for="ch" forName="sibTrans" refType="w" refFor="ch" refForName="composite" fact="0.0425"/>
    </dgm:constrLst>
    <dgm:forEach name="nodesForEach" axis="ch" ptType="node" cnt="7">
      <dgm:layoutNode name="ParentComposite">
        <dgm:alg type="composite">
          <dgm:param type="ar" val="0.2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l" for="ch" forName="Chord" refType="w" fact="0"/>
              <dgm:constr type="t" for="ch" forName="Chord" refType="h" fact="0"/>
              <dgm:constr type="w" for="ch" forName="Chord" refType="w"/>
              <dgm:constr type="h" for="ch" forName="Chord" refType="h" fact="0.25"/>
              <dgm:constr type="l" for="ch" forName="Pie" refType="w" fact="0.1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if>
          <dgm:else name="Name6">
            <dgm:constrLst>
              <dgm:constr type="r" for="ch" forName="Parent" refType="w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r" for="ch" forName="Chord" refType="w"/>
              <dgm:constr type="t" for="ch" forName="Chord" refType="h" fact="0"/>
              <dgm:constr type="w" for="ch" forName="Chord" refType="w"/>
              <dgm:constr type="h" for="ch" forName="Chord" refType="h" fact="0.25"/>
              <dgm:constr type="r" for="ch" forName="Pie" refType="w" fact="0.9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else>
        </dgm:choose>
        <dgm:layoutNode name="Chord" styleLbl="bgShp">
          <dgm:alg type="sp"/>
          <dgm:choose name="Name7">
            <dgm:if name="Name8" func="var" arg="dir" op="equ" val="norm">
              <dgm:shape xmlns:r="http://schemas.openxmlformats.org/officeDocument/2006/relationships" type="chord" r:blip="">
                <dgm:adjLst>
                  <dgm:adj idx="1" val="80"/>
                  <dgm:adj idx="2" val="-80"/>
                </dgm:adjLst>
              </dgm:shape>
            </dgm:if>
            <dgm:else name="Name9">
              <dgm:shape xmlns:r="http://schemas.openxmlformats.org/officeDocument/2006/relationships" rot="180" type="chord" r:blip="">
                <dgm:adjLst>
                  <dgm:adj idx="1" val="80"/>
                  <dgm:adj idx="2" val="-80"/>
                </dgm:adjLst>
              </dgm:shape>
            </dgm:else>
          </dgm:choose>
          <dgm:presOf/>
        </dgm:layoutNode>
        <dgm:layoutNode name="Pie" styleLbl="alignNode1">
          <dgm:alg type="sp"/>
          <dgm:choose name="Name10">
            <dgm:if name="Name11" func="var" arg="dir" op="equ" val="norm">
              <dgm:choose name="Name12">
                <dgm:if name="Name13" axis="precedSib" ptType="node" func="cnt" op="equ" val="0">
                  <dgm:choose name="Name14">
                    <dgm:if name="Name1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1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17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if name="Name18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35"/>
                          <dgm:adj idx="2" val="-90"/>
                        </dgm:adjLst>
                      </dgm:shape>
                    </dgm:if>
                    <dgm:if name="Name19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26"/>
                          <dgm:adj idx="2" val="-90"/>
                        </dgm:adjLst>
                      </dgm:shape>
                    </dgm:if>
                    <dgm:if name="Name20" axis="followSib" ptType="node" func="cnt" op="equ" val="5">
                      <dgm:shape xmlns:r="http://schemas.openxmlformats.org/officeDocument/2006/relationships" type="pie" r:blip="">
                        <dgm:adjLst>
                          <dgm:adj idx="1" val="-120"/>
                          <dgm:adj idx="2" val="-90"/>
                        </dgm:adjLst>
                      </dgm:shape>
                    </dgm:if>
                    <dgm:else name="Name21">
                      <dgm:shape xmlns:r="http://schemas.openxmlformats.org/officeDocument/2006/relationships" type="pie" r:blip="">
                        <dgm:adjLst>
                          <dgm:adj idx="1" val="-115.7143"/>
                          <dgm:adj idx="2" val="-90"/>
                        </dgm:adjLst>
                      </dgm:shape>
                    </dgm:else>
                  </dgm:choose>
                </dgm:if>
                <dgm:if name="Name22" axis="precedSib" ptType="node" func="cnt" op="equ" val="1">
                  <dgm:choose name="Name23">
                    <dgm:if name="Name24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25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if name="Name26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27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62"/>
                          <dgm:adj idx="2" val="-90"/>
                        </dgm:adjLst>
                      </dgm:shape>
                    </dgm:if>
                    <dgm:if name="Name28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else name="Name29">
                      <dgm:shape xmlns:r="http://schemas.openxmlformats.org/officeDocument/2006/relationships" type="pie" r:blip="">
                        <dgm:adjLst>
                          <dgm:adj idx="1" val="-141.4286"/>
                          <dgm:adj idx="2" val="-90"/>
                        </dgm:adjLst>
                      </dgm:shape>
                    </dgm:else>
                  </dgm:choose>
                </dgm:if>
                <dgm:if name="Name30" axis="precedSib" ptType="node" func="cnt" op="equ" val="2">
                  <dgm:choose name="Name31">
                    <dgm:if name="Name32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33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35"/>
                          <dgm:adj idx="2" val="-90"/>
                        </dgm:adjLst>
                      </dgm:shape>
                    </dgm:if>
                    <dgm:if name="Name34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62"/>
                          <dgm:adj idx="2" val="-90"/>
                        </dgm:adjLst>
                      </dgm:shape>
                    </dgm:if>
                    <dgm:if name="Name35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else name="Name36">
                      <dgm:shape xmlns:r="http://schemas.openxmlformats.org/officeDocument/2006/relationships" type="pie" r:blip="">
                        <dgm:adjLst>
                          <dgm:adj idx="1" val="-167.1429"/>
                          <dgm:adj idx="2" val="-90"/>
                        </dgm:adjLst>
                      </dgm:shape>
                    </dgm:else>
                  </dgm:choose>
                </dgm:if>
                <dgm:if name="Name37" axis="precedSib" ptType="node" func="cnt" op="equ" val="3">
                  <dgm:choose name="Name38">
                    <dgm:if name="Name39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0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6"/>
                          <dgm:adj idx="2" val="-90"/>
                        </dgm:adjLst>
                      </dgm:shape>
                    </dgm:if>
                    <dgm:if name="Name41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else name="Name42">
                      <dgm:shape xmlns:r="http://schemas.openxmlformats.org/officeDocument/2006/relationships" type="pie" r:blip="">
                        <dgm:adjLst>
                          <dgm:adj idx="1" val="167.1429"/>
                          <dgm:adj idx="2" val="-90"/>
                        </dgm:adjLst>
                      </dgm:shape>
                    </dgm:else>
                  </dgm:choose>
                </dgm:if>
                <dgm:if name="Name43" axis="precedSib" ptType="node" func="cnt" op="equ" val="4">
                  <dgm:choose name="Name44">
                    <dgm:if name="Name4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0"/>
                          <dgm:adj idx="2" val="-90"/>
                        </dgm:adjLst>
                      </dgm:shape>
                    </dgm:if>
                    <dgm:else name="Name47">
                      <dgm:shape xmlns:r="http://schemas.openxmlformats.org/officeDocument/2006/relationships" type="pie" r:blip="">
                        <dgm:adjLst>
                          <dgm:adj idx="1" val="141.4286"/>
                          <dgm:adj idx="2" val="-90"/>
                        </dgm:adjLst>
                      </dgm:shape>
                    </dgm:else>
                  </dgm:choose>
                </dgm:if>
                <dgm:if name="Name48" axis="precedSib" ptType="node" func="cnt" op="equ" val="5">
                  <dgm:choose name="Name49">
                    <dgm:if name="Name50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51">
                      <dgm:shape xmlns:r="http://schemas.openxmlformats.org/officeDocument/2006/relationships" type="pie" r:blip="">
                        <dgm:adjLst>
                          <dgm:adj idx="1" val="115.7143"/>
                          <dgm:adj idx="2" val="-90"/>
                        </dgm:adjLst>
                      </dgm:shape>
                    </dgm:else>
                  </dgm:choose>
                </dgm:if>
                <dgm:else name="Name52">
                  <dgm:shape xmlns:r="http://schemas.openxmlformats.org/officeDocument/2006/relationships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if>
            <dgm:else name="Name53">
              <dgm:choose name="Name54">
                <dgm:if name="Name55" axis="precedSib" ptType="node" func="cnt" op="equ" val="0">
                  <dgm:choose name="Name56">
                    <dgm:if name="Name5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5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59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if name="Name60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35"/>
                        </dgm:adjLst>
                      </dgm:shape>
                    </dgm:if>
                    <dgm:if name="Name61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6"/>
                        </dgm:adjLst>
                      </dgm:shape>
                    </dgm:if>
                    <dgm:if name="Name62" axis="followSib" ptType="node" func="cnt" op="equ" val="5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0"/>
                        </dgm:adjLst>
                      </dgm:shape>
                    </dgm:if>
                    <dgm:else name="Name6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15.7143"/>
                        </dgm:adjLst>
                      </dgm:shape>
                    </dgm:else>
                  </dgm:choose>
                </dgm:if>
                <dgm:if name="Name64" axis="precedSib" ptType="node" func="cnt" op="equ" val="1">
                  <dgm:choose name="Name65">
                    <dgm:if name="Name66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67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if name="Name68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69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2"/>
                        </dgm:adjLst>
                      </dgm:shape>
                    </dgm:if>
                    <dgm:if name="Name70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else name="Name7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41.4286"/>
                        </dgm:adjLst>
                      </dgm:shape>
                    </dgm:else>
                  </dgm:choose>
                </dgm:if>
                <dgm:if name="Name72" axis="precedSib" ptType="node" func="cnt" op="equ" val="2">
                  <dgm:choose name="Name73">
                    <dgm:if name="Name74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75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35"/>
                        </dgm:adjLst>
                      </dgm:shape>
                    </dgm:if>
                    <dgm:if name="Name76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2"/>
                        </dgm:adjLst>
                      </dgm:shape>
                    </dgm:if>
                    <dgm:if name="Name77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else name="Name78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7.1429"/>
                        </dgm:adjLst>
                      </dgm:shape>
                    </dgm:else>
                  </dgm:choose>
                </dgm:if>
                <dgm:if name="Name79" axis="precedSib" ptType="node" func="cnt" op="equ" val="3">
                  <dgm:choose name="Name80">
                    <dgm:if name="Name81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2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6"/>
                        </dgm:adjLst>
                      </dgm:shape>
                    </dgm:if>
                    <dgm:if name="Name83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else name="Name8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7.1429"/>
                        </dgm:adjLst>
                      </dgm:shape>
                    </dgm:else>
                  </dgm:choose>
                </dgm:if>
                <dgm:if name="Name85" axis="precedSib" ptType="node" func="cnt" op="equ" val="4">
                  <dgm:choose name="Name86">
                    <dgm:if name="Name8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0"/>
                        </dgm:adjLst>
                      </dgm:shape>
                    </dgm:if>
                    <dgm:else name="Name89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41.4286"/>
                        </dgm:adjLst>
                      </dgm:shape>
                    </dgm:else>
                  </dgm:choose>
                </dgm:if>
                <dgm:if name="Name90" axis="precedSib" ptType="node" func="cnt" op="equ" val="5">
                  <dgm:choose name="Name91">
                    <dgm:if name="Name92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9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15.7143"/>
                        </dgm:adjLst>
                      </dgm:shape>
                    </dgm:else>
                  </dgm:choose>
                </dgm:if>
                <dgm:else name="Name94">
                  <dgm:shape xmlns:r="http://schemas.openxmlformats.org/officeDocument/2006/relationships" rot="180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else>
          </dgm:choose>
          <dgm:presOf/>
        </dgm:layoutNode>
        <dgm:layoutNode name="Parent" styleLbl="revTx">
          <dgm:varLst>
            <dgm:chMax val="1"/>
            <dgm:chPref val="1"/>
            <dgm:bulletEnabled val="1"/>
          </dgm:varLst>
          <dgm:choose name="Name95">
            <dgm:if name="Name96" func="var" arg="dir" op="equ" val="norm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autoTxRot" val="grav"/>
              </dgm:alg>
            </dgm:if>
            <dgm:else name="Name97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autoTxRot" val="grav"/>
              </dgm:alg>
            </dgm:else>
          </dgm:choose>
          <dgm:choose name="Name98">
            <dgm:if name="Name99" func="var" arg="dir" op="equ" val="norm">
              <dgm:shape xmlns:r="http://schemas.openxmlformats.org/officeDocument/2006/relationships" rot="-90" type="rect" r:blip="">
                <dgm:adjLst/>
              </dgm:shape>
            </dgm:if>
            <dgm:else name="Name100">
              <dgm:shape xmlns:r="http://schemas.openxmlformats.org/officeDocument/2006/relationships" rot="90" type="rect" r:blip="">
                <dgm:adjLst/>
              </dgm:shape>
            </dgm:else>
          </dgm:choose>
          <dgm:presOf axis="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</dgm:layoutNode>
      <dgm:choose name="Name101">
        <dgm:if name="Name102" axis="ch" ptType="node" func="cnt" op="gte" val="1">
          <dgm:forEach name="negSibTransForEach" axis="ch" ptType="sibTrans" hideLastTrans="0" cnt="1">
            <dgm:layoutNode name="neg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  <dgm:layoutNode name="composite">
            <dgm:alg type="composite">
              <dgm:param type="ar" val="0.5"/>
            </dgm:alg>
            <dgm:shape xmlns:r="http://schemas.openxmlformats.org/officeDocument/2006/relationships" r:blip="">
              <dgm:adjLst/>
            </dgm:shape>
            <dgm:choose name="Name103">
              <dgm:if name="Name104" func="var" arg="dir" op="equ" val="norm">
                <dgm:constrLst>
                  <dgm:constr type="l" for="ch" forName="Child" refType="w" fact="0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if>
              <dgm:else name="Name105">
                <dgm:constrLst>
                  <dgm:constr type="r" for="ch" forName="Child" refType="w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else>
            </dgm:choose>
            <dgm:ruleLst/>
            <dgm:layoutNode name="Child" styleLbl="revTx">
              <dgm:varLst>
                <dgm:chMax val="0"/>
                <dgm:chPref val="0"/>
                <dgm:bulletEnabled val="1"/>
              </dgm:varLst>
              <dgm:choose name="Name106">
                <dgm:if name="Name107" func="var" arg="dir" op="equ" val="norm">
                  <dgm:alg type="tx">
                    <dgm:param type="parTxLTRAlign" val="l"/>
                    <dgm:param type="parTxRTLAlign" val="r"/>
                    <dgm:param type="txAnchorVert" val="t"/>
                  </dgm:alg>
                </dgm:if>
                <dgm:else name="Name108">
                  <dgm:alg type="tx">
                    <dgm:param type="parTxLTRAlign" val="r"/>
                    <dgm:param type="parTxRTLAlign" val="l"/>
                    <dgm:param type="txAnchorVert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"/>
                <dgm:constr type="rMarg" refType="primFontSz" fact="0"/>
                <dgm:constr type="tMarg" refType="primFontSz" fact="0"/>
                <dgm:constr type="bMarg" refType="primFontSz" fact="0"/>
              </dgm:constrLst>
              <dgm:ruleLst>
                <dgm:rule type="primFontSz" val="5" fact="NaN" max="NaN"/>
              </dgm:ruleLst>
            </dgm:layoutNode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</dgm:if>
        <dgm:else name="Name109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9/3/layout/PieProcess">
  <dgm:title val=""/>
  <dgm:desc val=""/>
  <dgm:catLst>
    <dgm:cat type="list" pri="8600"/>
    <dgm:cat type="process" pri="4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</dgm:alg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w" for="ch" forName="ParentComposite" refType="w" fact="0.5"/>
      <dgm:constr type="h" for="ch" forName="ParentComposite" refType="h"/>
      <dgm:constr type="w" for="ch" forName="negSibTrans" refType="h" refFor="ch" refForName="composite" fact="-0.075"/>
      <dgm:constr type="w" for="ch" forName="sibTrans" refType="w" refFor="ch" refForName="composite" fact="0.0425"/>
    </dgm:constrLst>
    <dgm:forEach name="nodesForEach" axis="ch" ptType="node" cnt="7">
      <dgm:layoutNode name="ParentComposite">
        <dgm:alg type="composite">
          <dgm:param type="ar" val="0.2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l" for="ch" forName="Chord" refType="w" fact="0"/>
              <dgm:constr type="t" for="ch" forName="Chord" refType="h" fact="0"/>
              <dgm:constr type="w" for="ch" forName="Chord" refType="w"/>
              <dgm:constr type="h" for="ch" forName="Chord" refType="h" fact="0.25"/>
              <dgm:constr type="l" for="ch" forName="Pie" refType="w" fact="0.1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if>
          <dgm:else name="Name6">
            <dgm:constrLst>
              <dgm:constr type="r" for="ch" forName="Parent" refType="w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r" for="ch" forName="Chord" refType="w"/>
              <dgm:constr type="t" for="ch" forName="Chord" refType="h" fact="0"/>
              <dgm:constr type="w" for="ch" forName="Chord" refType="w"/>
              <dgm:constr type="h" for="ch" forName="Chord" refType="h" fact="0.25"/>
              <dgm:constr type="r" for="ch" forName="Pie" refType="w" fact="0.9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else>
        </dgm:choose>
        <dgm:layoutNode name="Chord" styleLbl="bgShp">
          <dgm:alg type="sp"/>
          <dgm:choose name="Name7">
            <dgm:if name="Name8" func="var" arg="dir" op="equ" val="norm">
              <dgm:shape xmlns:r="http://schemas.openxmlformats.org/officeDocument/2006/relationships" type="chord" r:blip="">
                <dgm:adjLst>
                  <dgm:adj idx="1" val="80"/>
                  <dgm:adj idx="2" val="-80"/>
                </dgm:adjLst>
              </dgm:shape>
            </dgm:if>
            <dgm:else name="Name9">
              <dgm:shape xmlns:r="http://schemas.openxmlformats.org/officeDocument/2006/relationships" rot="180" type="chord" r:blip="">
                <dgm:adjLst>
                  <dgm:adj idx="1" val="80"/>
                  <dgm:adj idx="2" val="-80"/>
                </dgm:adjLst>
              </dgm:shape>
            </dgm:else>
          </dgm:choose>
          <dgm:presOf/>
        </dgm:layoutNode>
        <dgm:layoutNode name="Pie" styleLbl="alignNode1">
          <dgm:alg type="sp"/>
          <dgm:choose name="Name10">
            <dgm:if name="Name11" func="var" arg="dir" op="equ" val="norm">
              <dgm:choose name="Name12">
                <dgm:if name="Name13" axis="precedSib" ptType="node" func="cnt" op="equ" val="0">
                  <dgm:choose name="Name14">
                    <dgm:if name="Name1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1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17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if name="Name18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35"/>
                          <dgm:adj idx="2" val="-90"/>
                        </dgm:adjLst>
                      </dgm:shape>
                    </dgm:if>
                    <dgm:if name="Name19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26"/>
                          <dgm:adj idx="2" val="-90"/>
                        </dgm:adjLst>
                      </dgm:shape>
                    </dgm:if>
                    <dgm:if name="Name20" axis="followSib" ptType="node" func="cnt" op="equ" val="5">
                      <dgm:shape xmlns:r="http://schemas.openxmlformats.org/officeDocument/2006/relationships" type="pie" r:blip="">
                        <dgm:adjLst>
                          <dgm:adj idx="1" val="-120"/>
                          <dgm:adj idx="2" val="-90"/>
                        </dgm:adjLst>
                      </dgm:shape>
                    </dgm:if>
                    <dgm:else name="Name21">
                      <dgm:shape xmlns:r="http://schemas.openxmlformats.org/officeDocument/2006/relationships" type="pie" r:blip="">
                        <dgm:adjLst>
                          <dgm:adj idx="1" val="-115.7143"/>
                          <dgm:adj idx="2" val="-90"/>
                        </dgm:adjLst>
                      </dgm:shape>
                    </dgm:else>
                  </dgm:choose>
                </dgm:if>
                <dgm:if name="Name22" axis="precedSib" ptType="node" func="cnt" op="equ" val="1">
                  <dgm:choose name="Name23">
                    <dgm:if name="Name24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25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if name="Name26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27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62"/>
                          <dgm:adj idx="2" val="-90"/>
                        </dgm:adjLst>
                      </dgm:shape>
                    </dgm:if>
                    <dgm:if name="Name28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else name="Name29">
                      <dgm:shape xmlns:r="http://schemas.openxmlformats.org/officeDocument/2006/relationships" type="pie" r:blip="">
                        <dgm:adjLst>
                          <dgm:adj idx="1" val="-141.4286"/>
                          <dgm:adj idx="2" val="-90"/>
                        </dgm:adjLst>
                      </dgm:shape>
                    </dgm:else>
                  </dgm:choose>
                </dgm:if>
                <dgm:if name="Name30" axis="precedSib" ptType="node" func="cnt" op="equ" val="2">
                  <dgm:choose name="Name31">
                    <dgm:if name="Name32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33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35"/>
                          <dgm:adj idx="2" val="-90"/>
                        </dgm:adjLst>
                      </dgm:shape>
                    </dgm:if>
                    <dgm:if name="Name34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62"/>
                          <dgm:adj idx="2" val="-90"/>
                        </dgm:adjLst>
                      </dgm:shape>
                    </dgm:if>
                    <dgm:if name="Name35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else name="Name36">
                      <dgm:shape xmlns:r="http://schemas.openxmlformats.org/officeDocument/2006/relationships" type="pie" r:blip="">
                        <dgm:adjLst>
                          <dgm:adj idx="1" val="-167.1429"/>
                          <dgm:adj idx="2" val="-90"/>
                        </dgm:adjLst>
                      </dgm:shape>
                    </dgm:else>
                  </dgm:choose>
                </dgm:if>
                <dgm:if name="Name37" axis="precedSib" ptType="node" func="cnt" op="equ" val="3">
                  <dgm:choose name="Name38">
                    <dgm:if name="Name39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0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6"/>
                          <dgm:adj idx="2" val="-90"/>
                        </dgm:adjLst>
                      </dgm:shape>
                    </dgm:if>
                    <dgm:if name="Name41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else name="Name42">
                      <dgm:shape xmlns:r="http://schemas.openxmlformats.org/officeDocument/2006/relationships" type="pie" r:blip="">
                        <dgm:adjLst>
                          <dgm:adj idx="1" val="167.1429"/>
                          <dgm:adj idx="2" val="-90"/>
                        </dgm:adjLst>
                      </dgm:shape>
                    </dgm:else>
                  </dgm:choose>
                </dgm:if>
                <dgm:if name="Name43" axis="precedSib" ptType="node" func="cnt" op="equ" val="4">
                  <dgm:choose name="Name44">
                    <dgm:if name="Name4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0"/>
                          <dgm:adj idx="2" val="-90"/>
                        </dgm:adjLst>
                      </dgm:shape>
                    </dgm:if>
                    <dgm:else name="Name47">
                      <dgm:shape xmlns:r="http://schemas.openxmlformats.org/officeDocument/2006/relationships" type="pie" r:blip="">
                        <dgm:adjLst>
                          <dgm:adj idx="1" val="141.4286"/>
                          <dgm:adj idx="2" val="-90"/>
                        </dgm:adjLst>
                      </dgm:shape>
                    </dgm:else>
                  </dgm:choose>
                </dgm:if>
                <dgm:if name="Name48" axis="precedSib" ptType="node" func="cnt" op="equ" val="5">
                  <dgm:choose name="Name49">
                    <dgm:if name="Name50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51">
                      <dgm:shape xmlns:r="http://schemas.openxmlformats.org/officeDocument/2006/relationships" type="pie" r:blip="">
                        <dgm:adjLst>
                          <dgm:adj idx="1" val="115.7143"/>
                          <dgm:adj idx="2" val="-90"/>
                        </dgm:adjLst>
                      </dgm:shape>
                    </dgm:else>
                  </dgm:choose>
                </dgm:if>
                <dgm:else name="Name52">
                  <dgm:shape xmlns:r="http://schemas.openxmlformats.org/officeDocument/2006/relationships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if>
            <dgm:else name="Name53">
              <dgm:choose name="Name54">
                <dgm:if name="Name55" axis="precedSib" ptType="node" func="cnt" op="equ" val="0">
                  <dgm:choose name="Name56">
                    <dgm:if name="Name5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5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59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if name="Name60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35"/>
                        </dgm:adjLst>
                      </dgm:shape>
                    </dgm:if>
                    <dgm:if name="Name61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6"/>
                        </dgm:adjLst>
                      </dgm:shape>
                    </dgm:if>
                    <dgm:if name="Name62" axis="followSib" ptType="node" func="cnt" op="equ" val="5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0"/>
                        </dgm:adjLst>
                      </dgm:shape>
                    </dgm:if>
                    <dgm:else name="Name6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15.7143"/>
                        </dgm:adjLst>
                      </dgm:shape>
                    </dgm:else>
                  </dgm:choose>
                </dgm:if>
                <dgm:if name="Name64" axis="precedSib" ptType="node" func="cnt" op="equ" val="1">
                  <dgm:choose name="Name65">
                    <dgm:if name="Name66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67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if name="Name68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69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2"/>
                        </dgm:adjLst>
                      </dgm:shape>
                    </dgm:if>
                    <dgm:if name="Name70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else name="Name7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41.4286"/>
                        </dgm:adjLst>
                      </dgm:shape>
                    </dgm:else>
                  </dgm:choose>
                </dgm:if>
                <dgm:if name="Name72" axis="precedSib" ptType="node" func="cnt" op="equ" val="2">
                  <dgm:choose name="Name73">
                    <dgm:if name="Name74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75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35"/>
                        </dgm:adjLst>
                      </dgm:shape>
                    </dgm:if>
                    <dgm:if name="Name76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2"/>
                        </dgm:adjLst>
                      </dgm:shape>
                    </dgm:if>
                    <dgm:if name="Name77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else name="Name78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7.1429"/>
                        </dgm:adjLst>
                      </dgm:shape>
                    </dgm:else>
                  </dgm:choose>
                </dgm:if>
                <dgm:if name="Name79" axis="precedSib" ptType="node" func="cnt" op="equ" val="3">
                  <dgm:choose name="Name80">
                    <dgm:if name="Name81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2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6"/>
                        </dgm:adjLst>
                      </dgm:shape>
                    </dgm:if>
                    <dgm:if name="Name83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else name="Name8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7.1429"/>
                        </dgm:adjLst>
                      </dgm:shape>
                    </dgm:else>
                  </dgm:choose>
                </dgm:if>
                <dgm:if name="Name85" axis="precedSib" ptType="node" func="cnt" op="equ" val="4">
                  <dgm:choose name="Name86">
                    <dgm:if name="Name8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0"/>
                        </dgm:adjLst>
                      </dgm:shape>
                    </dgm:if>
                    <dgm:else name="Name89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41.4286"/>
                        </dgm:adjLst>
                      </dgm:shape>
                    </dgm:else>
                  </dgm:choose>
                </dgm:if>
                <dgm:if name="Name90" axis="precedSib" ptType="node" func="cnt" op="equ" val="5">
                  <dgm:choose name="Name91">
                    <dgm:if name="Name92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9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15.7143"/>
                        </dgm:adjLst>
                      </dgm:shape>
                    </dgm:else>
                  </dgm:choose>
                </dgm:if>
                <dgm:else name="Name94">
                  <dgm:shape xmlns:r="http://schemas.openxmlformats.org/officeDocument/2006/relationships" rot="180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else>
          </dgm:choose>
          <dgm:presOf/>
        </dgm:layoutNode>
        <dgm:layoutNode name="Parent" styleLbl="revTx">
          <dgm:varLst>
            <dgm:chMax val="1"/>
            <dgm:chPref val="1"/>
            <dgm:bulletEnabled val="1"/>
          </dgm:varLst>
          <dgm:choose name="Name95">
            <dgm:if name="Name96" func="var" arg="dir" op="equ" val="norm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autoTxRot" val="grav"/>
              </dgm:alg>
            </dgm:if>
            <dgm:else name="Name97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autoTxRot" val="grav"/>
              </dgm:alg>
            </dgm:else>
          </dgm:choose>
          <dgm:choose name="Name98">
            <dgm:if name="Name99" func="var" arg="dir" op="equ" val="norm">
              <dgm:shape xmlns:r="http://schemas.openxmlformats.org/officeDocument/2006/relationships" rot="-90" type="rect" r:blip="">
                <dgm:adjLst/>
              </dgm:shape>
            </dgm:if>
            <dgm:else name="Name100">
              <dgm:shape xmlns:r="http://schemas.openxmlformats.org/officeDocument/2006/relationships" rot="90" type="rect" r:blip="">
                <dgm:adjLst/>
              </dgm:shape>
            </dgm:else>
          </dgm:choose>
          <dgm:presOf axis="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</dgm:layoutNode>
      <dgm:choose name="Name101">
        <dgm:if name="Name102" axis="ch" ptType="node" func="cnt" op="gte" val="1">
          <dgm:forEach name="negSibTransForEach" axis="ch" ptType="sibTrans" hideLastTrans="0" cnt="1">
            <dgm:layoutNode name="neg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  <dgm:layoutNode name="composite">
            <dgm:alg type="composite">
              <dgm:param type="ar" val="0.5"/>
            </dgm:alg>
            <dgm:shape xmlns:r="http://schemas.openxmlformats.org/officeDocument/2006/relationships" r:blip="">
              <dgm:adjLst/>
            </dgm:shape>
            <dgm:choose name="Name103">
              <dgm:if name="Name104" func="var" arg="dir" op="equ" val="norm">
                <dgm:constrLst>
                  <dgm:constr type="l" for="ch" forName="Child" refType="w" fact="0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if>
              <dgm:else name="Name105">
                <dgm:constrLst>
                  <dgm:constr type="r" for="ch" forName="Child" refType="w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else>
            </dgm:choose>
            <dgm:ruleLst/>
            <dgm:layoutNode name="Child" styleLbl="revTx">
              <dgm:varLst>
                <dgm:chMax val="0"/>
                <dgm:chPref val="0"/>
                <dgm:bulletEnabled val="1"/>
              </dgm:varLst>
              <dgm:choose name="Name106">
                <dgm:if name="Name107" func="var" arg="dir" op="equ" val="norm">
                  <dgm:alg type="tx">
                    <dgm:param type="parTxLTRAlign" val="l"/>
                    <dgm:param type="parTxRTLAlign" val="r"/>
                    <dgm:param type="txAnchorVert" val="t"/>
                  </dgm:alg>
                </dgm:if>
                <dgm:else name="Name108">
                  <dgm:alg type="tx">
                    <dgm:param type="parTxLTRAlign" val="r"/>
                    <dgm:param type="parTxRTLAlign" val="l"/>
                    <dgm:param type="txAnchorVert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"/>
                <dgm:constr type="rMarg" refType="primFontSz" fact="0"/>
                <dgm:constr type="tMarg" refType="primFontSz" fact="0"/>
                <dgm:constr type="bMarg" refType="primFontSz" fact="0"/>
              </dgm:constrLst>
              <dgm:ruleLst>
                <dgm:rule type="primFontSz" val="5" fact="NaN" max="NaN"/>
              </dgm:ruleLst>
            </dgm:layoutNode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</dgm:if>
        <dgm:else name="Name109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PieProcess">
  <dgm:title val=""/>
  <dgm:desc val=""/>
  <dgm:catLst>
    <dgm:cat type="list" pri="8600"/>
    <dgm:cat type="process" pri="4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</dgm:alg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w" for="ch" forName="ParentComposite" refType="w" fact="0.5"/>
      <dgm:constr type="h" for="ch" forName="ParentComposite" refType="h"/>
      <dgm:constr type="w" for="ch" forName="negSibTrans" refType="h" refFor="ch" refForName="composite" fact="-0.075"/>
      <dgm:constr type="w" for="ch" forName="sibTrans" refType="w" refFor="ch" refForName="composite" fact="0.0425"/>
    </dgm:constrLst>
    <dgm:forEach name="nodesForEach" axis="ch" ptType="node" cnt="7">
      <dgm:layoutNode name="ParentComposite">
        <dgm:alg type="composite">
          <dgm:param type="ar" val="0.2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l" for="ch" forName="Chord" refType="w" fact="0"/>
              <dgm:constr type="t" for="ch" forName="Chord" refType="h" fact="0"/>
              <dgm:constr type="w" for="ch" forName="Chord" refType="w"/>
              <dgm:constr type="h" for="ch" forName="Chord" refType="h" fact="0.25"/>
              <dgm:constr type="l" for="ch" forName="Pie" refType="w" fact="0.1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if>
          <dgm:else name="Name6">
            <dgm:constrLst>
              <dgm:constr type="r" for="ch" forName="Parent" refType="w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r" for="ch" forName="Chord" refType="w"/>
              <dgm:constr type="t" for="ch" forName="Chord" refType="h" fact="0"/>
              <dgm:constr type="w" for="ch" forName="Chord" refType="w"/>
              <dgm:constr type="h" for="ch" forName="Chord" refType="h" fact="0.25"/>
              <dgm:constr type="r" for="ch" forName="Pie" refType="w" fact="0.9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else>
        </dgm:choose>
        <dgm:layoutNode name="Chord" styleLbl="bgShp">
          <dgm:alg type="sp"/>
          <dgm:choose name="Name7">
            <dgm:if name="Name8" func="var" arg="dir" op="equ" val="norm">
              <dgm:shape xmlns:r="http://schemas.openxmlformats.org/officeDocument/2006/relationships" type="chord" r:blip="">
                <dgm:adjLst>
                  <dgm:adj idx="1" val="80"/>
                  <dgm:adj idx="2" val="-80"/>
                </dgm:adjLst>
              </dgm:shape>
            </dgm:if>
            <dgm:else name="Name9">
              <dgm:shape xmlns:r="http://schemas.openxmlformats.org/officeDocument/2006/relationships" rot="180" type="chord" r:blip="">
                <dgm:adjLst>
                  <dgm:adj idx="1" val="80"/>
                  <dgm:adj idx="2" val="-80"/>
                </dgm:adjLst>
              </dgm:shape>
            </dgm:else>
          </dgm:choose>
          <dgm:presOf/>
        </dgm:layoutNode>
        <dgm:layoutNode name="Pie" styleLbl="alignNode1">
          <dgm:alg type="sp"/>
          <dgm:choose name="Name10">
            <dgm:if name="Name11" func="var" arg="dir" op="equ" val="norm">
              <dgm:choose name="Name12">
                <dgm:if name="Name13" axis="precedSib" ptType="node" func="cnt" op="equ" val="0">
                  <dgm:choose name="Name14">
                    <dgm:if name="Name1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1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17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if name="Name18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35"/>
                          <dgm:adj idx="2" val="-90"/>
                        </dgm:adjLst>
                      </dgm:shape>
                    </dgm:if>
                    <dgm:if name="Name19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26"/>
                          <dgm:adj idx="2" val="-90"/>
                        </dgm:adjLst>
                      </dgm:shape>
                    </dgm:if>
                    <dgm:if name="Name20" axis="followSib" ptType="node" func="cnt" op="equ" val="5">
                      <dgm:shape xmlns:r="http://schemas.openxmlformats.org/officeDocument/2006/relationships" type="pie" r:blip="">
                        <dgm:adjLst>
                          <dgm:adj idx="1" val="-120"/>
                          <dgm:adj idx="2" val="-90"/>
                        </dgm:adjLst>
                      </dgm:shape>
                    </dgm:if>
                    <dgm:else name="Name21">
                      <dgm:shape xmlns:r="http://schemas.openxmlformats.org/officeDocument/2006/relationships" type="pie" r:blip="">
                        <dgm:adjLst>
                          <dgm:adj idx="1" val="-115.7143"/>
                          <dgm:adj idx="2" val="-90"/>
                        </dgm:adjLst>
                      </dgm:shape>
                    </dgm:else>
                  </dgm:choose>
                </dgm:if>
                <dgm:if name="Name22" axis="precedSib" ptType="node" func="cnt" op="equ" val="1">
                  <dgm:choose name="Name23">
                    <dgm:if name="Name24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25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if name="Name26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27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62"/>
                          <dgm:adj idx="2" val="-90"/>
                        </dgm:adjLst>
                      </dgm:shape>
                    </dgm:if>
                    <dgm:if name="Name28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else name="Name29">
                      <dgm:shape xmlns:r="http://schemas.openxmlformats.org/officeDocument/2006/relationships" type="pie" r:blip="">
                        <dgm:adjLst>
                          <dgm:adj idx="1" val="-141.4286"/>
                          <dgm:adj idx="2" val="-90"/>
                        </dgm:adjLst>
                      </dgm:shape>
                    </dgm:else>
                  </dgm:choose>
                </dgm:if>
                <dgm:if name="Name30" axis="precedSib" ptType="node" func="cnt" op="equ" val="2">
                  <dgm:choose name="Name31">
                    <dgm:if name="Name32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33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35"/>
                          <dgm:adj idx="2" val="-90"/>
                        </dgm:adjLst>
                      </dgm:shape>
                    </dgm:if>
                    <dgm:if name="Name34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62"/>
                          <dgm:adj idx="2" val="-90"/>
                        </dgm:adjLst>
                      </dgm:shape>
                    </dgm:if>
                    <dgm:if name="Name35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else name="Name36">
                      <dgm:shape xmlns:r="http://schemas.openxmlformats.org/officeDocument/2006/relationships" type="pie" r:blip="">
                        <dgm:adjLst>
                          <dgm:adj idx="1" val="-167.1429"/>
                          <dgm:adj idx="2" val="-90"/>
                        </dgm:adjLst>
                      </dgm:shape>
                    </dgm:else>
                  </dgm:choose>
                </dgm:if>
                <dgm:if name="Name37" axis="precedSib" ptType="node" func="cnt" op="equ" val="3">
                  <dgm:choose name="Name38">
                    <dgm:if name="Name39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0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6"/>
                          <dgm:adj idx="2" val="-90"/>
                        </dgm:adjLst>
                      </dgm:shape>
                    </dgm:if>
                    <dgm:if name="Name41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else name="Name42">
                      <dgm:shape xmlns:r="http://schemas.openxmlformats.org/officeDocument/2006/relationships" type="pie" r:blip="">
                        <dgm:adjLst>
                          <dgm:adj idx="1" val="167.1429"/>
                          <dgm:adj idx="2" val="-90"/>
                        </dgm:adjLst>
                      </dgm:shape>
                    </dgm:else>
                  </dgm:choose>
                </dgm:if>
                <dgm:if name="Name43" axis="precedSib" ptType="node" func="cnt" op="equ" val="4">
                  <dgm:choose name="Name44">
                    <dgm:if name="Name4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0"/>
                          <dgm:adj idx="2" val="-90"/>
                        </dgm:adjLst>
                      </dgm:shape>
                    </dgm:if>
                    <dgm:else name="Name47">
                      <dgm:shape xmlns:r="http://schemas.openxmlformats.org/officeDocument/2006/relationships" type="pie" r:blip="">
                        <dgm:adjLst>
                          <dgm:adj idx="1" val="141.4286"/>
                          <dgm:adj idx="2" val="-90"/>
                        </dgm:adjLst>
                      </dgm:shape>
                    </dgm:else>
                  </dgm:choose>
                </dgm:if>
                <dgm:if name="Name48" axis="precedSib" ptType="node" func="cnt" op="equ" val="5">
                  <dgm:choose name="Name49">
                    <dgm:if name="Name50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51">
                      <dgm:shape xmlns:r="http://schemas.openxmlformats.org/officeDocument/2006/relationships" type="pie" r:blip="">
                        <dgm:adjLst>
                          <dgm:adj idx="1" val="115.7143"/>
                          <dgm:adj idx="2" val="-90"/>
                        </dgm:adjLst>
                      </dgm:shape>
                    </dgm:else>
                  </dgm:choose>
                </dgm:if>
                <dgm:else name="Name52">
                  <dgm:shape xmlns:r="http://schemas.openxmlformats.org/officeDocument/2006/relationships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if>
            <dgm:else name="Name53">
              <dgm:choose name="Name54">
                <dgm:if name="Name55" axis="precedSib" ptType="node" func="cnt" op="equ" val="0">
                  <dgm:choose name="Name56">
                    <dgm:if name="Name5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5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59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if name="Name60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35"/>
                        </dgm:adjLst>
                      </dgm:shape>
                    </dgm:if>
                    <dgm:if name="Name61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6"/>
                        </dgm:adjLst>
                      </dgm:shape>
                    </dgm:if>
                    <dgm:if name="Name62" axis="followSib" ptType="node" func="cnt" op="equ" val="5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0"/>
                        </dgm:adjLst>
                      </dgm:shape>
                    </dgm:if>
                    <dgm:else name="Name6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15.7143"/>
                        </dgm:adjLst>
                      </dgm:shape>
                    </dgm:else>
                  </dgm:choose>
                </dgm:if>
                <dgm:if name="Name64" axis="precedSib" ptType="node" func="cnt" op="equ" val="1">
                  <dgm:choose name="Name65">
                    <dgm:if name="Name66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67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if name="Name68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69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2"/>
                        </dgm:adjLst>
                      </dgm:shape>
                    </dgm:if>
                    <dgm:if name="Name70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else name="Name7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41.4286"/>
                        </dgm:adjLst>
                      </dgm:shape>
                    </dgm:else>
                  </dgm:choose>
                </dgm:if>
                <dgm:if name="Name72" axis="precedSib" ptType="node" func="cnt" op="equ" val="2">
                  <dgm:choose name="Name73">
                    <dgm:if name="Name74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75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35"/>
                        </dgm:adjLst>
                      </dgm:shape>
                    </dgm:if>
                    <dgm:if name="Name76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2"/>
                        </dgm:adjLst>
                      </dgm:shape>
                    </dgm:if>
                    <dgm:if name="Name77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else name="Name78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7.1429"/>
                        </dgm:adjLst>
                      </dgm:shape>
                    </dgm:else>
                  </dgm:choose>
                </dgm:if>
                <dgm:if name="Name79" axis="precedSib" ptType="node" func="cnt" op="equ" val="3">
                  <dgm:choose name="Name80">
                    <dgm:if name="Name81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2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6"/>
                        </dgm:adjLst>
                      </dgm:shape>
                    </dgm:if>
                    <dgm:if name="Name83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else name="Name8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7.1429"/>
                        </dgm:adjLst>
                      </dgm:shape>
                    </dgm:else>
                  </dgm:choose>
                </dgm:if>
                <dgm:if name="Name85" axis="precedSib" ptType="node" func="cnt" op="equ" val="4">
                  <dgm:choose name="Name86">
                    <dgm:if name="Name8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0"/>
                        </dgm:adjLst>
                      </dgm:shape>
                    </dgm:if>
                    <dgm:else name="Name89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41.4286"/>
                        </dgm:adjLst>
                      </dgm:shape>
                    </dgm:else>
                  </dgm:choose>
                </dgm:if>
                <dgm:if name="Name90" axis="precedSib" ptType="node" func="cnt" op="equ" val="5">
                  <dgm:choose name="Name91">
                    <dgm:if name="Name92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9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15.7143"/>
                        </dgm:adjLst>
                      </dgm:shape>
                    </dgm:else>
                  </dgm:choose>
                </dgm:if>
                <dgm:else name="Name94">
                  <dgm:shape xmlns:r="http://schemas.openxmlformats.org/officeDocument/2006/relationships" rot="180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else>
          </dgm:choose>
          <dgm:presOf/>
        </dgm:layoutNode>
        <dgm:layoutNode name="Parent" styleLbl="revTx">
          <dgm:varLst>
            <dgm:chMax val="1"/>
            <dgm:chPref val="1"/>
            <dgm:bulletEnabled val="1"/>
          </dgm:varLst>
          <dgm:choose name="Name95">
            <dgm:if name="Name96" func="var" arg="dir" op="equ" val="norm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autoTxRot" val="grav"/>
              </dgm:alg>
            </dgm:if>
            <dgm:else name="Name97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autoTxRot" val="grav"/>
              </dgm:alg>
            </dgm:else>
          </dgm:choose>
          <dgm:choose name="Name98">
            <dgm:if name="Name99" func="var" arg="dir" op="equ" val="norm">
              <dgm:shape xmlns:r="http://schemas.openxmlformats.org/officeDocument/2006/relationships" rot="-90" type="rect" r:blip="">
                <dgm:adjLst/>
              </dgm:shape>
            </dgm:if>
            <dgm:else name="Name100">
              <dgm:shape xmlns:r="http://schemas.openxmlformats.org/officeDocument/2006/relationships" rot="90" type="rect" r:blip="">
                <dgm:adjLst/>
              </dgm:shape>
            </dgm:else>
          </dgm:choose>
          <dgm:presOf axis="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</dgm:layoutNode>
      <dgm:choose name="Name101">
        <dgm:if name="Name102" axis="ch" ptType="node" func="cnt" op="gte" val="1">
          <dgm:forEach name="negSibTransForEach" axis="ch" ptType="sibTrans" hideLastTrans="0" cnt="1">
            <dgm:layoutNode name="neg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  <dgm:layoutNode name="composite">
            <dgm:alg type="composite">
              <dgm:param type="ar" val="0.5"/>
            </dgm:alg>
            <dgm:shape xmlns:r="http://schemas.openxmlformats.org/officeDocument/2006/relationships" r:blip="">
              <dgm:adjLst/>
            </dgm:shape>
            <dgm:choose name="Name103">
              <dgm:if name="Name104" func="var" arg="dir" op="equ" val="norm">
                <dgm:constrLst>
                  <dgm:constr type="l" for="ch" forName="Child" refType="w" fact="0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if>
              <dgm:else name="Name105">
                <dgm:constrLst>
                  <dgm:constr type="r" for="ch" forName="Child" refType="w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else>
            </dgm:choose>
            <dgm:ruleLst/>
            <dgm:layoutNode name="Child" styleLbl="revTx">
              <dgm:varLst>
                <dgm:chMax val="0"/>
                <dgm:chPref val="0"/>
                <dgm:bulletEnabled val="1"/>
              </dgm:varLst>
              <dgm:choose name="Name106">
                <dgm:if name="Name107" func="var" arg="dir" op="equ" val="norm">
                  <dgm:alg type="tx">
                    <dgm:param type="parTxLTRAlign" val="l"/>
                    <dgm:param type="parTxRTLAlign" val="r"/>
                    <dgm:param type="txAnchorVert" val="t"/>
                  </dgm:alg>
                </dgm:if>
                <dgm:else name="Name108">
                  <dgm:alg type="tx">
                    <dgm:param type="parTxLTRAlign" val="r"/>
                    <dgm:param type="parTxRTLAlign" val="l"/>
                    <dgm:param type="txAnchorVert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"/>
                <dgm:constr type="rMarg" refType="primFontSz" fact="0"/>
                <dgm:constr type="tMarg" refType="primFontSz" fact="0"/>
                <dgm:constr type="bMarg" refType="primFontSz" fact="0"/>
              </dgm:constrLst>
              <dgm:ruleLst>
                <dgm:rule type="primFontSz" val="5" fact="NaN" max="NaN"/>
              </dgm:ruleLst>
            </dgm:layoutNode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</dgm:if>
        <dgm:else name="Name109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4E6CF2E3-8410-4114-BE7A-EE4AF8573CB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pt-BR" dirty="0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A5C11380-91CC-41FB-B001-8B7AFFA29B3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2941D412-078F-441C-AEBF-F6DC3A375819}" type="datetimeFigureOut">
              <a:rPr lang="pt-BR" smtClean="0"/>
              <a:t>06/12/2019</a:t>
            </a:fld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0EB79760-14FA-4751-BA1B-D6994EFDB49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pt-BR" dirty="0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1F40448-86C1-43C2-B1C2-3531846D18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D70B0981-37B4-47C8-947C-092D20AFE73D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2510460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E7F23EF4-82CA-4C21-8E57-D64C63CACFBC}" type="datetimeFigureOut">
              <a:rPr lang="pt-BR" smtClean="0"/>
              <a:t>06/12/2019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33B94079-2861-4720-B95D-09517DFE27C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020305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egislacao.planalto.gov.br/legisla/legislacao.nsf/Viw_Identificacao/DEC%204.410-2002?OpenDocument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legislacao.planalto.gov.br/legisla/legislacao.nsf/Viw_Identificacao/DEC%205.687-2006?OpenDocument" TargetMode="Externa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73183"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462215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73183">
              <a:defRPr/>
            </a:pPr>
            <a:endParaRPr lang="pt-BR" sz="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10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0E4DF95-A106-4206-BF74-A92D82C7CE2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642147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86634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48988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Anotações 1">
            <a:extLst>
              <a:ext uri="{FF2B5EF4-FFF2-40B4-BE49-F238E27FC236}">
                <a16:creationId xmlns:a16="http://schemas.microsoft.com/office/drawing/2014/main" id="{0C83416B-7448-4A17-9742-2B676C0420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464003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Anotações 1">
            <a:extLst>
              <a:ext uri="{FF2B5EF4-FFF2-40B4-BE49-F238E27FC236}">
                <a16:creationId xmlns:a16="http://schemas.microsoft.com/office/drawing/2014/main" id="{99D61CE3-CACB-473F-BDD1-A3F886632F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327549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15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7C0061-18F4-4EC6-95C3-25479EBD55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996006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02878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Anotações 1">
            <a:extLst>
              <a:ext uri="{FF2B5EF4-FFF2-40B4-BE49-F238E27FC236}">
                <a16:creationId xmlns:a16="http://schemas.microsoft.com/office/drawing/2014/main" id="{44E42934-7D15-41D3-AE44-6C8E0ADE86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947322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18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7C0061-18F4-4EC6-95C3-25479EBD55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262788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19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7C0061-18F4-4EC6-95C3-25479EBD55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71838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0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664144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20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7C0061-18F4-4EC6-95C3-25479EBD55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72881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7C0061-18F4-4EC6-95C3-25479EBD55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11437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7C0061-18F4-4EC6-95C3-25479EBD55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77263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7C0061-18F4-4EC6-95C3-25479EBD55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98043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24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84315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25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859400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26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335890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27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664392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28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627BFCC-7D98-432B-9DBA-78EB6A6ACB7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82056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2">
            <a:extLst>
              <a:ext uri="{FF2B5EF4-FFF2-40B4-BE49-F238E27FC236}">
                <a16:creationId xmlns:a16="http://schemas.microsoft.com/office/drawing/2014/main" id="{0BE515DB-0EA5-47ED-BC92-D2E35A99B5D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7264" algn="l"/>
                <a:tab pos="1436248" algn="l"/>
                <a:tab pos="2155231" algn="l"/>
                <a:tab pos="2874215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7264" algn="l"/>
                <a:tab pos="1436248" algn="l"/>
                <a:tab pos="2155231" algn="l"/>
                <a:tab pos="2874215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7264" algn="l"/>
                <a:tab pos="1436248" algn="l"/>
                <a:tab pos="2155231" algn="l"/>
                <a:tab pos="2874215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7264" algn="l"/>
                <a:tab pos="1436248" algn="l"/>
                <a:tab pos="2155231" algn="l"/>
                <a:tab pos="2874215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7264" algn="l"/>
                <a:tab pos="1436248" algn="l"/>
                <a:tab pos="2155231" algn="l"/>
                <a:tab pos="2874215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724569" indent="-247688" defTabSz="48677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7264" algn="l"/>
                <a:tab pos="1436248" algn="l"/>
                <a:tab pos="2155231" algn="l"/>
                <a:tab pos="2874215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3219945" indent="-247688" defTabSz="48677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7264" algn="l"/>
                <a:tab pos="1436248" algn="l"/>
                <a:tab pos="2155231" algn="l"/>
                <a:tab pos="2874215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715322" indent="-247688" defTabSz="48677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7264" algn="l"/>
                <a:tab pos="1436248" algn="l"/>
                <a:tab pos="2155231" algn="l"/>
                <a:tab pos="2874215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4210698" indent="-247688" defTabSz="48677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7264" algn="l"/>
                <a:tab pos="1436248" algn="l"/>
                <a:tab pos="2155231" algn="l"/>
                <a:tab pos="2874215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D86AF46-0893-4322-A046-9659390B9DAB}" type="slidenum">
              <a:rPr lang="pt-BR" altLang="pt-BR" sz="1400"/>
              <a:pPr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pt-BR" altLang="pt-BR" sz="1400"/>
          </a:p>
        </p:txBody>
      </p:sp>
      <p:sp>
        <p:nvSpPr>
          <p:cNvPr id="23555" name="Text Box 1">
            <a:extLst>
              <a:ext uri="{FF2B5EF4-FFF2-40B4-BE49-F238E27FC236}">
                <a16:creationId xmlns:a16="http://schemas.microsoft.com/office/drawing/2014/main" id="{5C5F2863-FA5C-483C-B4A1-F853CCBC08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4525" y="10554445"/>
            <a:ext cx="3055405" cy="55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19F9CEB6-17E4-4D75-A450-A2D914068D67}" type="slidenum">
              <a:rPr lang="pt-BR" altLang="pt-BR" sz="1400"/>
              <a:pPr algn="r" eaLnBrk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pt-BR" altLang="pt-BR" sz="1400"/>
          </a:p>
        </p:txBody>
      </p:sp>
      <p:sp>
        <p:nvSpPr>
          <p:cNvPr id="23556" name="Rectangle 2">
            <a:extLst>
              <a:ext uri="{FF2B5EF4-FFF2-40B4-BE49-F238E27FC236}">
                <a16:creationId xmlns:a16="http://schemas.microsoft.com/office/drawing/2014/main" id="{5179368F-6A07-47CB-8ACF-62665133AD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80975" y="844550"/>
            <a:ext cx="7402513" cy="41656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3">
            <a:extLst>
              <a:ext uri="{FF2B5EF4-FFF2-40B4-BE49-F238E27FC236}">
                <a16:creationId xmlns:a16="http://schemas.microsoft.com/office/drawing/2014/main" id="{8D32B7E6-CA87-48F3-8502-38506A2624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3829" y="5277223"/>
            <a:ext cx="5633917" cy="500003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altLang="pt-BR">
              <a:latin typeface="Times New Roman" panose="02020603050405020304" pitchFamily="18" charset="0"/>
            </a:endParaRPr>
          </a:p>
        </p:txBody>
      </p:sp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id="{A5266417-E6AC-46D0-A2B0-A8621F7D01E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0986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14154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01222" indent="-201222">
              <a:buFont typeface="Arial" panose="020B0604020202020204" pitchFamily="34" charset="0"/>
              <a:buChar char="•"/>
            </a:pPr>
            <a:endParaRPr lang="pt-BR" sz="11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30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68975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31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43998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O CGI é a unidade máxima da governança da organização.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A governança orienta o rumo da organização, suas relações externas e internas, e as regras, processos e práticas necessárias para alcançar o seu propósito.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34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7C0061-18F4-4EC6-95C3-25479EBD55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876722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35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335289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36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597941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37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610392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38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695610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39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608530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40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090578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41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3784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53456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42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9623979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43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1597045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44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1307294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45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1683341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46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425544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478">
              <a:defRPr/>
            </a:pP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48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056321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Vínculo às normas códigos, para prevenir para adoção de medidas de tratamento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49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97C0061-18F4-4EC6-95C3-25479EBD55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572725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50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1603103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51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1097409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52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715CD60-0A0B-4A5F-B07C-E250B834ADF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9075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73183"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5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4C02E9B-25AC-40D2-ACB7-C4609897763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1595437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53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715CD60-0A0B-4A5F-B07C-E250B834ADF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627273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54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715CD60-0A0B-4A5F-B07C-E250B834ADF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732192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55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715CD60-0A0B-4A5F-B07C-E250B834ADF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715848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56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2577954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57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369794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58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7959664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59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0756065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60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3108430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61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09042339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62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03486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300" b="1" u="sng" dirty="0">
                <a:hlinkClick r:id="" action="ppaction://noaction"/>
              </a:rPr>
              <a:t>Eu resolvi incluir este slide, porque já me perguntaram por que a CGU resolveu implementar Programa de Integridade. Se isso era uma forma de punir o servidor.</a:t>
            </a:r>
          </a:p>
          <a:p>
            <a:endParaRPr lang="pt-BR" sz="1300" b="1" u="sng" dirty="0">
              <a:hlinkClick r:id="" action="ppaction://noaction"/>
            </a:endParaRPr>
          </a:p>
          <a:p>
            <a:r>
              <a:rPr lang="pt-BR" sz="1300" b="1" dirty="0">
                <a:hlinkClick r:id="rId3"/>
              </a:rPr>
              <a:t>Nos anos de 1990. </a:t>
            </a:r>
            <a:r>
              <a:rPr lang="pt-BR" sz="1300" b="1" dirty="0"/>
              <a:t>Convenção interamericana contra a corrupção. </a:t>
            </a:r>
            <a:r>
              <a:rPr lang="pt-BR" sz="1300" dirty="0"/>
              <a:t>Recepcionada em 2002 no Brasil com o </a:t>
            </a:r>
            <a:r>
              <a:rPr lang="pt-BR" sz="1300" dirty="0">
                <a:hlinkClick r:id="rId3"/>
              </a:rPr>
              <a:t>DECRETO Nº 4.410, DE 7 DE OUTUBRO DE 2002.</a:t>
            </a:r>
            <a:r>
              <a:rPr lang="pt-BR" sz="1300" dirty="0"/>
              <a:t> . Quase 7 anos (seis anos e meio) mais tarde.</a:t>
            </a:r>
          </a:p>
          <a:p>
            <a:r>
              <a:rPr lang="pt-BR" sz="1300" dirty="0"/>
              <a:t>Embora o termo corrupção, a </a:t>
            </a:r>
            <a:r>
              <a:rPr lang="pt-BR" sz="1300" b="1" dirty="0"/>
              <a:t>convenção traz a necessidade de preservar a confiança na integridade dos funcionários públicos e na gestão pública. </a:t>
            </a:r>
            <a:r>
              <a:rPr lang="pt-BR" sz="1300" dirty="0"/>
              <a:t>1. Normas de conduta para o desempenho correto, honrado e adequado das funções públicas. Estas normas deverão ter por finalidade prevenir conflitos de interesses, assegurar a guarda e uso adequado dos recursos confiados aos funcionários públicos no desempenho de suas funções e estabelecer medidas e sistemas para exigir dos funcionários públicos que informem as autoridades competentes dos atos de corrupção nas funções públicas de que tenham conhecimento. Tais medidas ajudarão a preservar a confiança na integridade dos funcionários públicos e na gestão pública.</a:t>
            </a:r>
          </a:p>
          <a:p>
            <a:endParaRPr lang="pt-BR" sz="1300" b="1" dirty="0">
              <a:highlight>
                <a:srgbClr val="0000FF"/>
              </a:highlight>
            </a:endParaRPr>
          </a:p>
          <a:p>
            <a:r>
              <a:rPr lang="pt-BR" sz="1300" b="1" dirty="0">
                <a:hlinkClick r:id="rId3"/>
              </a:rPr>
              <a:t>Nos anos de 2000. </a:t>
            </a:r>
            <a:r>
              <a:rPr lang="pt-BR" sz="1300" dirty="0"/>
              <a:t>Existe um grupo de trabalho chamado </a:t>
            </a:r>
            <a:r>
              <a:rPr lang="pt-BR" sz="1300" b="1" dirty="0"/>
              <a:t>Senior Públic Integrity Officials (SPIO) </a:t>
            </a:r>
            <a:r>
              <a:rPr lang="pt-BR" sz="1300" dirty="0"/>
              <a:t>da OCDE. Este grupo </a:t>
            </a:r>
            <a:r>
              <a:rPr lang="pt-BR" sz="1300" b="1" dirty="0"/>
              <a:t>inicia e aprofunda o debate sobre a integridade na administração pública</a:t>
            </a:r>
            <a:r>
              <a:rPr lang="pt-BR" sz="1300" dirty="0"/>
              <a:t>. Boas recomendações e boas práticas saem deste grupo. A CGU participa deste grupo, outros ministérios também já participaram.</a:t>
            </a:r>
          </a:p>
          <a:p>
            <a:pPr defTabSz="990752">
              <a:defRPr/>
            </a:pPr>
            <a:r>
              <a:rPr lang="pt-BR" b="1" dirty="0"/>
              <a:t>Convenção das Nações Unidas contra a corrupção (2003). </a:t>
            </a:r>
            <a:r>
              <a:rPr lang="pt-BR" b="0" dirty="0"/>
              <a:t>Recepcionada em </a:t>
            </a:r>
            <a:r>
              <a:rPr lang="pt-BR" sz="1300" dirty="0">
                <a:hlinkClick r:id="rId4"/>
              </a:rPr>
              <a:t>DECRETO Nº 5.687, DE 31 DE JANEIRO DE 2006.</a:t>
            </a:r>
            <a:r>
              <a:rPr lang="pt-BR" sz="1300" dirty="0"/>
              <a:t> Além de estabelecer medidas de prevenir e combater a corrupção, </a:t>
            </a:r>
            <a:r>
              <a:rPr lang="pt-BR" sz="1300" b="1" dirty="0"/>
              <a:t>tem como finalidade promover a integridade</a:t>
            </a:r>
            <a:r>
              <a:rPr lang="pt-BR" sz="1300" dirty="0"/>
              <a:t>, a obrigação de render contas e a devida gestão dos assuntos e dos bens públicos.</a:t>
            </a:r>
          </a:p>
          <a:p>
            <a:pPr defTabSz="990752">
              <a:defRPr/>
            </a:pPr>
            <a:endParaRPr lang="pt-BR" sz="1300" dirty="0"/>
          </a:p>
          <a:p>
            <a:pPr defTabSz="990752">
              <a:defRPr/>
            </a:pPr>
            <a:r>
              <a:rPr lang="pt-BR" sz="1300" b="1" dirty="0">
                <a:hlinkClick r:id="rId3"/>
              </a:rPr>
              <a:t>Nos anos de 2010. </a:t>
            </a:r>
            <a:r>
              <a:rPr lang="pt-BR" sz="1300" dirty="0"/>
              <a:t>20 anos depois da Convenção Interamericana depois de debates e análises, pode-se dizer que, </a:t>
            </a:r>
            <a:r>
              <a:rPr lang="pt-BR" sz="1300" b="1" dirty="0"/>
              <a:t>a partir de 2016 </a:t>
            </a:r>
            <a:r>
              <a:rPr lang="pt-BR" sz="1300" dirty="0"/>
              <a:t>é que se coloca em prática o tema na administração pública, a partir de programas de integridade. Não se menciona se tem o conceito de integridade pública, sabendo que o decreto regulamentador da lei de combate à corrupção, que regula a responsabilização de empresas privadas pela prática de atos de corrupção contra o setor público, introduz o termo “programa de integridade”.</a:t>
            </a:r>
            <a:endParaRPr lang="pt-BR" b="0" dirty="0"/>
          </a:p>
          <a:p>
            <a:endParaRPr lang="pt-BR" b="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6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4C02E9B-25AC-40D2-ACB7-C4609897763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60608158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63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80486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832984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487660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Anotações 1">
            <a:extLst>
              <a:ext uri="{FF2B5EF4-FFF2-40B4-BE49-F238E27FC236}">
                <a16:creationId xmlns:a16="http://schemas.microsoft.com/office/drawing/2014/main" id="{99D61CE3-CACB-473F-BDD1-A3F886632F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02699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ecd.org/gov/ethics/integrity-recommendation-brazilian-portuguese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ecd.org/gov/ethics/integrity-recommendation-brazilian-portuguese.pd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3.png"/><Relationship Id="rId4" Type="http://schemas.openxmlformats.org/officeDocument/2006/relationships/hyperlink" Target="http://www.oecd.org/gov/ethics/integrity-recommendation-brazilian-portuguese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ecd.org/gov/ethics/integrity-recommendation-brazilian-portuguese.pdf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publications.europa.eu/en/publication-detail/-/publication/eb1f5ea2-d3ae-11e5-a4b5-01aa75ed71a1/language-en" TargetMode="Externa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hyperlink" Target="https://www.youtube.com/watch?v=XBmJay_qdNc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hyperlink" Target="https://www.youtube.com/watch?v=ubNF9QNEQLA&amp;feature=youtu.be" TargetMode="External"/><Relationship Id="rId7" Type="http://schemas.openxmlformats.org/officeDocument/2006/relationships/hyperlink" Target="https://www.youtube.com/watch?v=IGQmdoK_ZfY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hyperlink" Target="https://www.youtube.com/watch?v=QX_oy9614HQ" TargetMode="External"/><Relationship Id="rId10" Type="http://schemas.openxmlformats.org/officeDocument/2006/relationships/image" Target="../media/image36.png"/><Relationship Id="rId4" Type="http://schemas.openxmlformats.org/officeDocument/2006/relationships/image" Target="../media/image33.png"/><Relationship Id="rId9" Type="http://schemas.openxmlformats.org/officeDocument/2006/relationships/hyperlink" Target="https://www.youtube.com/watch?v=o8BkzvP19v4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hyperlink" Target="https://youtu.be/ELzRhmLRkFA" TargetMode="External"/><Relationship Id="rId4" Type="http://schemas.openxmlformats.org/officeDocument/2006/relationships/image" Target="../media/image38.png"/><Relationship Id="rId9" Type="http://schemas.openxmlformats.org/officeDocument/2006/relationships/image" Target="../media/image42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13" Type="http://schemas.openxmlformats.org/officeDocument/2006/relationships/diagramLayout" Target="../diagrams/layout9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diagramData" Target="../diagrams/data9.xml"/><Relationship Id="rId2" Type="http://schemas.openxmlformats.org/officeDocument/2006/relationships/diagramData" Target="../diagrams/data7.xml"/><Relationship Id="rId16" Type="http://schemas.microsoft.com/office/2007/relationships/diagramDrawing" Target="../diagrams/drawing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5" Type="http://schemas.openxmlformats.org/officeDocument/2006/relationships/diagramColors" Target="../diagrams/colors9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Relationship Id="rId14" Type="http://schemas.openxmlformats.org/officeDocument/2006/relationships/diagramQuickStyle" Target="../diagrams/quickStyle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.gov.br/materia/-/asset_publisher/Kujrw0TZC2Mb/content/id/63797054/do1-2019-02-18-portaria-n-665-de-7-de-fevereiro-de-2019-63797010" TargetMode="External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10" Type="http://schemas.openxmlformats.org/officeDocument/2006/relationships/hyperlink" Target="http://www.in.gov.br/materia/-/asset_publisher/Kujrw0TZC2Mb/content/id/67966549/do2-2019-03-21-portaria-n-1-164-de-20-de-marco-de-2019-67966311" TargetMode="External"/><Relationship Id="rId4" Type="http://schemas.openxmlformats.org/officeDocument/2006/relationships/diagramLayout" Target="../diagrams/layout10.xml"/><Relationship Id="rId9" Type="http://schemas.openxmlformats.org/officeDocument/2006/relationships/hyperlink" Target="http://www.in.gov.br/materia/-/asset_publisher/Kujrw0TZC2Mb/content/id/67958326" TargetMode="Externa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lanalto.gov.br/ccivil_03/_ato2015-2018/2017/decreto/D9203.htm" TargetMode="Externa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6.xml"/><Relationship Id="rId3" Type="http://schemas.openxmlformats.org/officeDocument/2006/relationships/image" Target="../media/image61.png"/><Relationship Id="rId7" Type="http://schemas.openxmlformats.org/officeDocument/2006/relationships/diagramQuickStyle" Target="../diagrams/quickStyle16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6.xml"/><Relationship Id="rId5" Type="http://schemas.openxmlformats.org/officeDocument/2006/relationships/diagramData" Target="../diagrams/data16.xml"/><Relationship Id="rId4" Type="http://schemas.openxmlformats.org/officeDocument/2006/relationships/image" Target="../media/image62.png"/><Relationship Id="rId9" Type="http://schemas.microsoft.com/office/2007/relationships/diagramDrawing" Target="../diagrams/drawing1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ortaltransparencia.gov.br/sancoes/ceaf" TargetMode="External"/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11" Type="http://schemas.openxmlformats.org/officeDocument/2006/relationships/image" Target="../media/image67.png"/><Relationship Id="rId5" Type="http://schemas.openxmlformats.org/officeDocument/2006/relationships/diagramQuickStyle" Target="../diagrams/quickStyle19.xml"/><Relationship Id="rId10" Type="http://schemas.openxmlformats.org/officeDocument/2006/relationships/image" Target="../media/image66.png"/><Relationship Id="rId4" Type="http://schemas.openxmlformats.org/officeDocument/2006/relationships/diagramLayout" Target="../diagrams/layout19.xml"/><Relationship Id="rId9" Type="http://schemas.openxmlformats.org/officeDocument/2006/relationships/image" Target="../media/image65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10" Type="http://schemas.openxmlformats.org/officeDocument/2006/relationships/image" Target="../media/image80.png"/><Relationship Id="rId4" Type="http://schemas.openxmlformats.org/officeDocument/2006/relationships/diagramLayout" Target="../diagrams/layout21.xml"/><Relationship Id="rId9" Type="http://schemas.openxmlformats.org/officeDocument/2006/relationships/image" Target="../media/image7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s://cgugovbr.sharepoint.com/sites/intracgu-valores-institucionais/SitePages/Copos-CGU.aspx?web=1" TargetMode="Externa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jpg"/><Relationship Id="rId4" Type="http://schemas.openxmlformats.org/officeDocument/2006/relationships/image" Target="../media/image8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hyperlink" Target="https://web.microsoftstream.com/video/13061f05-1e7b-414e-a5a5-104cd752f674?channelId=63811a37-ee27-42f9-a024-e4f6675327b7" TargetMode="External"/><Relationship Id="rId3" Type="http://schemas.openxmlformats.org/officeDocument/2006/relationships/image" Target="../media/image87.png"/><Relationship Id="rId7" Type="http://schemas.openxmlformats.org/officeDocument/2006/relationships/image" Target="../media/image89.png"/><Relationship Id="rId12" Type="http://schemas.openxmlformats.org/officeDocument/2006/relationships/image" Target="../media/image93.png"/><Relationship Id="rId2" Type="http://schemas.openxmlformats.org/officeDocument/2006/relationships/notesSlide" Target="../notesSlides/notesSlide59.xml"/><Relationship Id="rId16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eb.microsoftstream.com/video/8e105241-73be-41be-86f4-5abefe4cc11e?list=trending" TargetMode="External"/><Relationship Id="rId11" Type="http://schemas.openxmlformats.org/officeDocument/2006/relationships/image" Target="../media/image92.png"/><Relationship Id="rId5" Type="http://schemas.openxmlformats.org/officeDocument/2006/relationships/image" Target="../media/image88.png"/><Relationship Id="rId15" Type="http://schemas.openxmlformats.org/officeDocument/2006/relationships/hyperlink" Target="https://web.microsoftstream.com/video/93a787ec-5a9d-4c6e-998d-0053e7e0ecdc?list=trending" TargetMode="External"/><Relationship Id="rId10" Type="http://schemas.openxmlformats.org/officeDocument/2006/relationships/hyperlink" Target="https://web.microsoftstream.com/video/4e729cb8-72bf-49ee-897f-3f99e771954c" TargetMode="External"/><Relationship Id="rId4" Type="http://schemas.openxmlformats.org/officeDocument/2006/relationships/hyperlink" Target="https://web.microsoftstream.com/video/6820a8cb-7658-4efb-96d1-508ba05fd6b4?list=trending" TargetMode="External"/><Relationship Id="rId9" Type="http://schemas.openxmlformats.org/officeDocument/2006/relationships/image" Target="../media/image91.png"/><Relationship Id="rId14" Type="http://schemas.openxmlformats.org/officeDocument/2006/relationships/image" Target="../media/image94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7.png"/><Relationship Id="rId4" Type="http://schemas.openxmlformats.org/officeDocument/2006/relationships/hyperlink" Target="mailto:ngri@cgu.gov.br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lanalto.gov.br/ccivil_03/_ato2015-2018/2017/decreto/D9203.ht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hyperlink" Target="file:///C:\Users\Usu&#195;&#161;rio\Downloads\2019-07-24%20-%20Rede%20GIRC%20-%20Frederic%20OCDE.pptx%20(2).pdf" TargetMode="Externa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4"/>
          <p:cNvSpPr txBox="1">
            <a:spLocks/>
          </p:cNvSpPr>
          <p:nvPr/>
        </p:nvSpPr>
        <p:spPr>
          <a:xfrm>
            <a:off x="561974" y="2883889"/>
            <a:ext cx="11163300" cy="188002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3200" dirty="0">
              <a:cs typeface="Aharoni" panose="02010803020104030203" pitchFamily="2" charset="-79"/>
            </a:endParaRPr>
          </a:p>
        </p:txBody>
      </p:sp>
      <p:cxnSp>
        <p:nvCxnSpPr>
          <p:cNvPr id="5" name="Conector reto 4"/>
          <p:cNvCxnSpPr/>
          <p:nvPr/>
        </p:nvCxnSpPr>
        <p:spPr>
          <a:xfrm>
            <a:off x="561975" y="3771900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CaixaDeTexto 5"/>
          <p:cNvSpPr txBox="1"/>
          <p:nvPr/>
        </p:nvSpPr>
        <p:spPr>
          <a:xfrm>
            <a:off x="561974" y="6359391"/>
            <a:ext cx="11163299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dirty="0">
                <a:latin typeface="+mj-lt"/>
              </a:rPr>
              <a:t>7/11/2019</a:t>
            </a:r>
          </a:p>
        </p:txBody>
      </p:sp>
      <p:sp>
        <p:nvSpPr>
          <p:cNvPr id="7" name="Título 4"/>
          <p:cNvSpPr txBox="1">
            <a:spLocks/>
          </p:cNvSpPr>
          <p:nvPr/>
        </p:nvSpPr>
        <p:spPr>
          <a:xfrm>
            <a:off x="561974" y="5420799"/>
            <a:ext cx="11163300" cy="6368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600" dirty="0">
                <a:cs typeface="Arial" panose="020B0604020202020204" pitchFamily="34" charset="0"/>
              </a:rPr>
              <a:t>NÚCLEO DE GESTÃO DE RISCOS E INTEGRIDADE (NGRI)</a:t>
            </a:r>
          </a:p>
          <a:p>
            <a:pPr algn="ctr"/>
            <a:r>
              <a:rPr lang="pt-BR" sz="1600" dirty="0">
                <a:cs typeface="Arial" panose="020B0604020202020204" pitchFamily="34" charset="0"/>
              </a:rPr>
              <a:t>GABINETE DO MINISTRO</a:t>
            </a:r>
          </a:p>
        </p:txBody>
      </p:sp>
      <p:sp>
        <p:nvSpPr>
          <p:cNvPr id="8" name="Título 4">
            <a:extLst>
              <a:ext uri="{FF2B5EF4-FFF2-40B4-BE49-F238E27FC236}">
                <a16:creationId xmlns:a16="http://schemas.microsoft.com/office/drawing/2014/main" id="{C71B129D-CEBF-426F-B56F-CC4D792A4F24}"/>
              </a:ext>
            </a:extLst>
          </p:cNvPr>
          <p:cNvSpPr txBox="1">
            <a:spLocks/>
          </p:cNvSpPr>
          <p:nvPr/>
        </p:nvSpPr>
        <p:spPr>
          <a:xfrm>
            <a:off x="663206" y="2684723"/>
            <a:ext cx="11163300" cy="92483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pt-BR" sz="3200" dirty="0">
                <a:cs typeface="Aharoni" panose="02010803020104030203" pitchFamily="2" charset="-79"/>
              </a:rPr>
              <a:t>FUNDAMENTOS DO PROGRAMA DE INTEGRIDADE DA CGU</a:t>
            </a:r>
            <a:endParaRPr lang="pt-BR" sz="2000" dirty="0"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pPr algn="ctr"/>
            <a:r>
              <a:rPr lang="pt-BR" sz="2000" dirty="0">
                <a:latin typeface="Arial Black" panose="020B0A04020102020204" pitchFamily="34" charset="0"/>
                <a:cs typeface="Aharoni" panose="02010803020104030203" pitchFamily="2" charset="-79"/>
              </a:rPr>
              <a:t> 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AE554919-0F48-42D6-ABBB-CAB40376C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967" y="5284500"/>
            <a:ext cx="27813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4035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4">
            <a:extLst>
              <a:ext uri="{FF2B5EF4-FFF2-40B4-BE49-F238E27FC236}">
                <a16:creationId xmlns:a16="http://schemas.microsoft.com/office/drawing/2014/main" id="{C71B129D-CEBF-426F-B56F-CC4D792A4F24}"/>
              </a:ext>
            </a:extLst>
          </p:cNvPr>
          <p:cNvSpPr txBox="1">
            <a:spLocks/>
          </p:cNvSpPr>
          <p:nvPr/>
        </p:nvSpPr>
        <p:spPr>
          <a:xfrm>
            <a:off x="561974" y="3545092"/>
            <a:ext cx="11163300" cy="132240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 dirty="0">
                <a:latin typeface="Arial Black" panose="020B0A04020102020204" pitchFamily="34" charset="0"/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72721554-BBF2-4CDA-BDA1-99BAECF5D300}"/>
              </a:ext>
            </a:extLst>
          </p:cNvPr>
          <p:cNvSpPr/>
          <p:nvPr/>
        </p:nvSpPr>
        <p:spPr>
          <a:xfrm>
            <a:off x="5376305" y="2604817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pt-BR" sz="3200" dirty="0">
                <a:solidFill>
                  <a:srgbClr val="333333"/>
                </a:solidFill>
                <a:latin typeface="Segoe UI Web (West European)"/>
              </a:rPr>
              <a:t>Código de Conduta da CGU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6A8DB7F6-B630-4BEC-B410-4837BB08DD11}"/>
              </a:ext>
            </a:extLst>
          </p:cNvPr>
          <p:cNvSpPr/>
          <p:nvPr/>
        </p:nvSpPr>
        <p:spPr>
          <a:xfrm>
            <a:off x="262270" y="6437157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dirty="0"/>
              <a:t>https://legalinstruments.oecd.org/en/instruments/OECD-LEGAL-0435</a:t>
            </a: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AC9CB5A7-6A1A-4363-BBBE-827F2A727FC2}"/>
              </a:ext>
            </a:extLst>
          </p:cNvPr>
          <p:cNvSpPr/>
          <p:nvPr/>
        </p:nvSpPr>
        <p:spPr>
          <a:xfrm>
            <a:off x="262269" y="972826"/>
            <a:ext cx="119297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dirty="0">
                <a:latin typeface="+mj-lt"/>
              </a:rPr>
              <a:t>FUNDAMENTOS DO PROGRAMA DE INTEGRIDADE</a:t>
            </a: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1E6A5BB6-564D-4D36-8F97-69A340806A56}"/>
              </a:ext>
            </a:extLst>
          </p:cNvPr>
          <p:cNvSpPr/>
          <p:nvPr/>
        </p:nvSpPr>
        <p:spPr>
          <a:xfrm>
            <a:off x="5032923" y="5177762"/>
            <a:ext cx="36214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pt-BR" sz="2400" dirty="0">
                <a:solidFill>
                  <a:srgbClr val="333333"/>
                </a:solidFill>
                <a:latin typeface="Segoe UI Web (West European)"/>
              </a:rPr>
              <a:t>Planejamento Estratégico</a:t>
            </a: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B779DC21-3A37-461D-872A-CC9F14071B19}"/>
              </a:ext>
            </a:extLst>
          </p:cNvPr>
          <p:cNvSpPr/>
          <p:nvPr/>
        </p:nvSpPr>
        <p:spPr>
          <a:xfrm>
            <a:off x="4857213" y="4385542"/>
            <a:ext cx="55599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pt-BR" i="1" dirty="0">
                <a:solidFill>
                  <a:srgbClr val="333333"/>
                </a:solidFill>
                <a:latin typeface="Segoe UI Web (West European)"/>
              </a:rPr>
              <a:t>Frameworks</a:t>
            </a:r>
            <a:r>
              <a:rPr lang="pt-BR" dirty="0">
                <a:solidFill>
                  <a:srgbClr val="333333"/>
                </a:solidFill>
                <a:latin typeface="Segoe UI Web (West European)"/>
              </a:rPr>
              <a:t> de gestão de riscos e controles internos</a:t>
            </a: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71ECCCE9-5A2D-463B-A540-0330D298F5EF}"/>
              </a:ext>
            </a:extLst>
          </p:cNvPr>
          <p:cNvSpPr/>
          <p:nvPr/>
        </p:nvSpPr>
        <p:spPr>
          <a:xfrm>
            <a:off x="5030039" y="1962366"/>
            <a:ext cx="62554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pt-BR" sz="2400" dirty="0">
                <a:solidFill>
                  <a:srgbClr val="333333"/>
                </a:solidFill>
                <a:latin typeface="Segoe UI Web (West European)"/>
              </a:rPr>
              <a:t>Princípios, valores e normas do setor público</a:t>
            </a:r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E9CFFCA8-07A7-4D01-8DDD-0B4CC8B15DAD}"/>
              </a:ext>
            </a:extLst>
          </p:cNvPr>
          <p:cNvSpPr/>
          <p:nvPr/>
        </p:nvSpPr>
        <p:spPr>
          <a:xfrm>
            <a:off x="7767139" y="5599243"/>
            <a:ext cx="39581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pt-BR" sz="4000" dirty="0">
                <a:solidFill>
                  <a:srgbClr val="333333"/>
                </a:solidFill>
                <a:latin typeface="Segoe UI Web (West European)"/>
              </a:rPr>
              <a:t>Códigos de Ética</a:t>
            </a:r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86CCF18A-9996-4CF1-BFEE-C8347D5ED6FC}"/>
              </a:ext>
            </a:extLst>
          </p:cNvPr>
          <p:cNvSpPr/>
          <p:nvPr/>
        </p:nvSpPr>
        <p:spPr>
          <a:xfrm>
            <a:off x="4648074" y="3302558"/>
            <a:ext cx="40062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pt-BR" sz="2800" dirty="0">
                <a:solidFill>
                  <a:srgbClr val="333333"/>
                </a:solidFill>
                <a:latin typeface="Segoe UI Web (West European)"/>
              </a:rPr>
              <a:t>Regras e procedimentos</a:t>
            </a: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AC711140-2701-41FA-B89E-E0884E17514B}"/>
              </a:ext>
            </a:extLst>
          </p:cNvPr>
          <p:cNvCxnSpPr>
            <a:cxnSpLocks/>
          </p:cNvCxnSpPr>
          <p:nvPr/>
        </p:nvCxnSpPr>
        <p:spPr>
          <a:xfrm>
            <a:off x="369603" y="1539265"/>
            <a:ext cx="9655779" cy="28089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Retângulo 12">
            <a:extLst>
              <a:ext uri="{FF2B5EF4-FFF2-40B4-BE49-F238E27FC236}">
                <a16:creationId xmlns:a16="http://schemas.microsoft.com/office/drawing/2014/main" id="{58DA9143-4A55-447A-B638-AEB0C9F28A25}"/>
              </a:ext>
            </a:extLst>
          </p:cNvPr>
          <p:cNvSpPr/>
          <p:nvPr/>
        </p:nvSpPr>
        <p:spPr>
          <a:xfrm>
            <a:off x="7800092" y="3901098"/>
            <a:ext cx="4391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pt-BR" sz="2000" dirty="0">
                <a:solidFill>
                  <a:srgbClr val="333333"/>
                </a:solidFill>
                <a:latin typeface="Segoe UI Web (West European)"/>
              </a:rPr>
              <a:t>Tratados e convenções internacionais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C9E898C0-B00A-43D4-8053-FFA429B2F5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756" y="2100770"/>
            <a:ext cx="3949754" cy="4000766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1EAE7862-5CE5-4172-B8FF-928F804AFD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603" y="1962366"/>
            <a:ext cx="638986" cy="86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521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Conector reto 46">
            <a:extLst>
              <a:ext uri="{FF2B5EF4-FFF2-40B4-BE49-F238E27FC236}">
                <a16:creationId xmlns:a16="http://schemas.microsoft.com/office/drawing/2014/main" id="{5449732E-A797-483F-9305-F7E4B04274BD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E7E3D148-D89D-450E-AA4F-E1212639AFBC}"/>
              </a:ext>
            </a:extLst>
          </p:cNvPr>
          <p:cNvSpPr txBox="1"/>
          <p:nvPr/>
        </p:nvSpPr>
        <p:spPr>
          <a:xfrm>
            <a:off x="338137" y="929026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FUNDAMENTOS DO PROGRAMA DE INTEGRIDADE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5F080949-DD22-4751-B327-0170D297D404}"/>
              </a:ext>
            </a:extLst>
          </p:cNvPr>
          <p:cNvSpPr/>
          <p:nvPr/>
        </p:nvSpPr>
        <p:spPr>
          <a:xfrm>
            <a:off x="1343379" y="5789673"/>
            <a:ext cx="8505825" cy="278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sz="900" i="1" dirty="0">
                <a:hlinkClick r:id="rId3"/>
              </a:rPr>
              <a:t>http://www.oecd.org/gov/ethics/integrity-recommendation-brazilian-portuguese.pdf</a:t>
            </a:r>
            <a:endParaRPr lang="pt-BR" sz="900" i="1" dirty="0"/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869EDD0A-C5FC-46A6-B18E-5292CF61185E}"/>
              </a:ext>
            </a:extLst>
          </p:cNvPr>
          <p:cNvGrpSpPr/>
          <p:nvPr/>
        </p:nvGrpSpPr>
        <p:grpSpPr>
          <a:xfrm>
            <a:off x="1343379" y="2229887"/>
            <a:ext cx="9213142" cy="3838388"/>
            <a:chOff x="1914525" y="2000250"/>
            <a:chExt cx="8124825" cy="3074432"/>
          </a:xfrm>
        </p:grpSpPr>
        <p:sp>
          <p:nvSpPr>
            <p:cNvPr id="7" name="CaixaDeTexto 6">
              <a:extLst>
                <a:ext uri="{FF2B5EF4-FFF2-40B4-BE49-F238E27FC236}">
                  <a16:creationId xmlns:a16="http://schemas.microsoft.com/office/drawing/2014/main" id="{7CA2A991-76FD-42DD-9984-441365FB768C}"/>
                </a:ext>
              </a:extLst>
            </p:cNvPr>
            <p:cNvSpPr txBox="1"/>
            <p:nvPr/>
          </p:nvSpPr>
          <p:spPr>
            <a:xfrm>
              <a:off x="1914525" y="2000250"/>
              <a:ext cx="8124825" cy="369332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50000"/>
                  </a:schemeClr>
                </a:gs>
                <a:gs pos="34000">
                  <a:schemeClr val="accent5">
                    <a:lumMod val="7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1"/>
              <a:tileRect/>
            </a:gra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Um SISTEMA de integridade coerente e abrangente</a:t>
              </a:r>
            </a:p>
          </p:txBody>
        </p:sp>
        <p:pic>
          <p:nvPicPr>
            <p:cNvPr id="2" name="Imagem 1">
              <a:extLst>
                <a:ext uri="{FF2B5EF4-FFF2-40B4-BE49-F238E27FC236}">
                  <a16:creationId xmlns:a16="http://schemas.microsoft.com/office/drawing/2014/main" id="{514D19DF-19AB-44E7-BB81-A10434D047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4525" y="2369582"/>
              <a:ext cx="8124825" cy="270510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sp>
        <p:nvSpPr>
          <p:cNvPr id="5" name="CaixaDeTexto 4">
            <a:extLst>
              <a:ext uri="{FF2B5EF4-FFF2-40B4-BE49-F238E27FC236}">
                <a16:creationId xmlns:a16="http://schemas.microsoft.com/office/drawing/2014/main" id="{A23014EE-5E14-4CFB-BFE7-5E1B192BF5C3}"/>
              </a:ext>
            </a:extLst>
          </p:cNvPr>
          <p:cNvSpPr txBox="1"/>
          <p:nvPr/>
        </p:nvSpPr>
        <p:spPr>
          <a:xfrm>
            <a:off x="1635479" y="4194968"/>
            <a:ext cx="1506070" cy="369332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741921F9-7793-471A-B5D7-E1AD3F810F2C}"/>
              </a:ext>
            </a:extLst>
          </p:cNvPr>
          <p:cNvSpPr txBox="1"/>
          <p:nvPr/>
        </p:nvSpPr>
        <p:spPr>
          <a:xfrm>
            <a:off x="6096000" y="4779026"/>
            <a:ext cx="1980000" cy="504000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36F9BA22-BC40-4F99-8D18-91A3D69EE0B3}"/>
              </a:ext>
            </a:extLst>
          </p:cNvPr>
          <p:cNvSpPr txBox="1"/>
          <p:nvPr/>
        </p:nvSpPr>
        <p:spPr>
          <a:xfrm>
            <a:off x="3765177" y="4955143"/>
            <a:ext cx="1761564" cy="834530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87199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Conector reto 46">
            <a:extLst>
              <a:ext uri="{FF2B5EF4-FFF2-40B4-BE49-F238E27FC236}">
                <a16:creationId xmlns:a16="http://schemas.microsoft.com/office/drawing/2014/main" id="{5449732E-A797-483F-9305-F7E4B04274BD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E7E3D148-D89D-450E-AA4F-E1212639AFBC}"/>
              </a:ext>
            </a:extLst>
          </p:cNvPr>
          <p:cNvSpPr txBox="1"/>
          <p:nvPr/>
        </p:nvSpPr>
        <p:spPr>
          <a:xfrm>
            <a:off x="338137" y="929026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FUNDAMENTOS DO PROGRAMA DE INTEGRIDADE</a:t>
            </a:r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463FC940-5013-42ED-8B42-705DCFFF4AE3}"/>
              </a:ext>
            </a:extLst>
          </p:cNvPr>
          <p:cNvGrpSpPr/>
          <p:nvPr/>
        </p:nvGrpSpPr>
        <p:grpSpPr>
          <a:xfrm>
            <a:off x="1594731" y="1992148"/>
            <a:ext cx="8926336" cy="4126418"/>
            <a:chOff x="1914525" y="1992868"/>
            <a:chExt cx="8343900" cy="3760232"/>
          </a:xfrm>
        </p:grpSpPr>
        <p:pic>
          <p:nvPicPr>
            <p:cNvPr id="4" name="Imagem 3">
              <a:extLst>
                <a:ext uri="{FF2B5EF4-FFF2-40B4-BE49-F238E27FC236}">
                  <a16:creationId xmlns:a16="http://schemas.microsoft.com/office/drawing/2014/main" id="{F15299A7-4813-470E-8EBA-DFBF5F3F33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33575" y="2362200"/>
              <a:ext cx="8324850" cy="339090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7" name="CaixaDeTexto 6">
              <a:extLst>
                <a:ext uri="{FF2B5EF4-FFF2-40B4-BE49-F238E27FC236}">
                  <a16:creationId xmlns:a16="http://schemas.microsoft.com/office/drawing/2014/main" id="{7CA2A991-76FD-42DD-9984-441365FB768C}"/>
                </a:ext>
              </a:extLst>
            </p:cNvPr>
            <p:cNvSpPr txBox="1"/>
            <p:nvPr/>
          </p:nvSpPr>
          <p:spPr>
            <a:xfrm>
              <a:off x="1914525" y="1992868"/>
              <a:ext cx="8343900" cy="369332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50000"/>
                  </a:schemeClr>
                </a:gs>
                <a:gs pos="34000">
                  <a:schemeClr val="accent5">
                    <a:lumMod val="7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1"/>
              <a:tileRect/>
            </a:gradFill>
          </p:spPr>
          <p:txBody>
            <a:bodyPr wrap="squar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Uma real PRESTAÇÃO DE CONTAS</a:t>
              </a:r>
            </a:p>
          </p:txBody>
        </p:sp>
      </p:grpSp>
      <p:sp>
        <p:nvSpPr>
          <p:cNvPr id="10" name="Retângulo 9">
            <a:extLst>
              <a:ext uri="{FF2B5EF4-FFF2-40B4-BE49-F238E27FC236}">
                <a16:creationId xmlns:a16="http://schemas.microsoft.com/office/drawing/2014/main" id="{5F080949-DD22-4751-B327-0170D297D404}"/>
              </a:ext>
            </a:extLst>
          </p:cNvPr>
          <p:cNvSpPr/>
          <p:nvPr/>
        </p:nvSpPr>
        <p:spPr>
          <a:xfrm>
            <a:off x="1512711" y="6118566"/>
            <a:ext cx="8505825" cy="278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sz="900" i="1" dirty="0">
                <a:hlinkClick r:id="rId4"/>
              </a:rPr>
              <a:t>http://www.oecd.org/gov/ethics/integrity-recommendation-brazilian-portuguese.pdf</a:t>
            </a:r>
            <a:endParaRPr lang="pt-BR" sz="900" i="1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BB02385-F1CE-4B98-A4D7-AE3BFD1C0668}"/>
              </a:ext>
            </a:extLst>
          </p:cNvPr>
          <p:cNvSpPr txBox="1"/>
          <p:nvPr/>
        </p:nvSpPr>
        <p:spPr>
          <a:xfrm>
            <a:off x="1594731" y="4082554"/>
            <a:ext cx="1728000" cy="756000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6743FF2A-0295-4D9F-A16D-164F371AA3DC}"/>
              </a:ext>
            </a:extLst>
          </p:cNvPr>
          <p:cNvSpPr txBox="1"/>
          <p:nvPr/>
        </p:nvSpPr>
        <p:spPr>
          <a:xfrm>
            <a:off x="3817978" y="4082554"/>
            <a:ext cx="2004598" cy="936000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400002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571E733B-5A74-49C0-92CE-1785A696F7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951" y="2029407"/>
            <a:ext cx="4153140" cy="4206778"/>
          </a:xfrm>
          <a:prstGeom prst="rect">
            <a:avLst/>
          </a:prstGeom>
        </p:spPr>
      </p:pic>
      <p:cxnSp>
        <p:nvCxnSpPr>
          <p:cNvPr id="47" name="Conector reto 46">
            <a:extLst>
              <a:ext uri="{FF2B5EF4-FFF2-40B4-BE49-F238E27FC236}">
                <a16:creationId xmlns:a16="http://schemas.microsoft.com/office/drawing/2014/main" id="{5449732E-A797-483F-9305-F7E4B04274BD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8" name="Retângulo 47">
            <a:extLst>
              <a:ext uri="{FF2B5EF4-FFF2-40B4-BE49-F238E27FC236}">
                <a16:creationId xmlns:a16="http://schemas.microsoft.com/office/drawing/2014/main" id="{4AA80249-1F15-43C9-8A58-E72FEC07FFE8}"/>
              </a:ext>
            </a:extLst>
          </p:cNvPr>
          <p:cNvSpPr/>
          <p:nvPr/>
        </p:nvSpPr>
        <p:spPr>
          <a:xfrm>
            <a:off x="6899102" y="1957753"/>
            <a:ext cx="4552318" cy="1711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Recomendação 10. Aplicar </a:t>
            </a:r>
            <a:r>
              <a:rPr lang="pt-PT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frameworks</a:t>
            </a:r>
            <a: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gestão de riscos e controles internos para salvaguardar a integridade nas organizações do setor público.</a:t>
            </a:r>
          </a:p>
        </p:txBody>
      </p:sp>
      <p:sp>
        <p:nvSpPr>
          <p:cNvPr id="49" name="Retângulo 48">
            <a:extLst>
              <a:ext uri="{FF2B5EF4-FFF2-40B4-BE49-F238E27FC236}">
                <a16:creationId xmlns:a16="http://schemas.microsoft.com/office/drawing/2014/main" id="{2153D118-1D1E-4B5D-B14B-6E8604052EC5}"/>
              </a:ext>
            </a:extLst>
          </p:cNvPr>
          <p:cNvSpPr/>
          <p:nvPr/>
        </p:nvSpPr>
        <p:spPr>
          <a:xfrm>
            <a:off x="6255307" y="4132796"/>
            <a:ext cx="6044081" cy="2607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Recomendação da OCDE sobre Integridade Pública visa mudar o foco das políticas de integridade </a:t>
            </a:r>
            <a:r>
              <a:rPr lang="pt-PT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 hoc</a:t>
            </a:r>
            <a: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para uma abordagem dependente do contexto, comportamental e baseada em riscos, com ênfase em cultivar uma cultura de integridade em toda a sociedade.</a:t>
            </a:r>
          </a:p>
          <a:p>
            <a:pPr>
              <a:lnSpc>
                <a:spcPct val="150000"/>
              </a:lnSpc>
            </a:pPr>
            <a:r>
              <a:rPr lang="pt-BR" sz="1000" i="1" dirty="0">
                <a:hlinkClick r:id="rId4"/>
              </a:rPr>
              <a:t>http://www.oecd.org/gov/ethics/integrity-recommendation-brazilian-portuguese.pdf</a:t>
            </a:r>
            <a:endParaRPr lang="pt-BR" sz="1000" i="1" dirty="0"/>
          </a:p>
          <a:p>
            <a:pPr>
              <a:lnSpc>
                <a:spcPct val="150000"/>
              </a:lnSpc>
            </a:pPr>
            <a:endParaRPr lang="pt-BR" sz="1000" i="1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DDF0792E-43C6-44E0-9F07-53F1FAD448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0287" y="2353191"/>
            <a:ext cx="1075809" cy="1075809"/>
          </a:xfrm>
          <a:prstGeom prst="rect">
            <a:avLst/>
          </a:prstGeom>
        </p:spPr>
      </p:pic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99743E8A-1AA8-40CE-BA26-DC8D706C009D}"/>
              </a:ext>
            </a:extLst>
          </p:cNvPr>
          <p:cNvCxnSpPr>
            <a:cxnSpLocks/>
          </p:cNvCxnSpPr>
          <p:nvPr/>
        </p:nvCxnSpPr>
        <p:spPr>
          <a:xfrm flipH="1">
            <a:off x="4029076" y="2590800"/>
            <a:ext cx="1276349" cy="179066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DCEDACC-5C68-4E20-AF24-568D46912F85}"/>
              </a:ext>
            </a:extLst>
          </p:cNvPr>
          <p:cNvCxnSpPr>
            <a:cxnSpLocks/>
          </p:cNvCxnSpPr>
          <p:nvPr/>
        </p:nvCxnSpPr>
        <p:spPr>
          <a:xfrm flipV="1">
            <a:off x="4317787" y="3200400"/>
            <a:ext cx="1740112" cy="1762127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E7E3D148-D89D-450E-AA4F-E1212639AFBC}"/>
              </a:ext>
            </a:extLst>
          </p:cNvPr>
          <p:cNvSpPr txBox="1"/>
          <p:nvPr/>
        </p:nvSpPr>
        <p:spPr>
          <a:xfrm>
            <a:off x="338137" y="929026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FUNDAMENTOS DO PROGRAMA DE INTEGRIDADE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640FA2D4-39BD-40DD-838F-7C93F2FCFC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603" y="1962366"/>
            <a:ext cx="638986" cy="86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2906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Conector reto 46">
            <a:extLst>
              <a:ext uri="{FF2B5EF4-FFF2-40B4-BE49-F238E27FC236}">
                <a16:creationId xmlns:a16="http://schemas.microsoft.com/office/drawing/2014/main" id="{5449732E-A797-483F-9305-F7E4B04274BD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E7E3D148-D89D-450E-AA4F-E1212639AFBC}"/>
              </a:ext>
            </a:extLst>
          </p:cNvPr>
          <p:cNvSpPr txBox="1"/>
          <p:nvPr/>
        </p:nvSpPr>
        <p:spPr>
          <a:xfrm>
            <a:off x="338137" y="929026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FUNDAMENTOS DO PROGRAMA DE INTEGRIDADE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5F080949-DD22-4751-B327-0170D297D404}"/>
              </a:ext>
            </a:extLst>
          </p:cNvPr>
          <p:cNvSpPr/>
          <p:nvPr/>
        </p:nvSpPr>
        <p:spPr>
          <a:xfrm>
            <a:off x="1914525" y="6029324"/>
            <a:ext cx="8505825" cy="278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sz="900" i="1" dirty="0">
                <a:hlinkClick r:id="rId3"/>
              </a:rPr>
              <a:t>http://www.oecd.org/gov/ethics/integrity-recommendation-brazilian-portuguese.pdf</a:t>
            </a:r>
            <a:endParaRPr lang="pt-BR" sz="900" i="1" dirty="0"/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B21BE6AB-9CB4-4868-B852-06D2CB0A2A3F}"/>
              </a:ext>
            </a:extLst>
          </p:cNvPr>
          <p:cNvGrpSpPr/>
          <p:nvPr/>
        </p:nvGrpSpPr>
        <p:grpSpPr>
          <a:xfrm>
            <a:off x="1914525" y="2000250"/>
            <a:ext cx="8343901" cy="3931682"/>
            <a:chOff x="1914525" y="2000250"/>
            <a:chExt cx="8343901" cy="3931682"/>
          </a:xfrm>
        </p:grpSpPr>
        <p:sp>
          <p:nvSpPr>
            <p:cNvPr id="7" name="CaixaDeTexto 6">
              <a:extLst>
                <a:ext uri="{FF2B5EF4-FFF2-40B4-BE49-F238E27FC236}">
                  <a16:creationId xmlns:a16="http://schemas.microsoft.com/office/drawing/2014/main" id="{7CA2A991-76FD-42DD-9984-441365FB768C}"/>
                </a:ext>
              </a:extLst>
            </p:cNvPr>
            <p:cNvSpPr txBox="1"/>
            <p:nvPr/>
          </p:nvSpPr>
          <p:spPr>
            <a:xfrm>
              <a:off x="1914525" y="2000250"/>
              <a:ext cx="8343900" cy="369332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50000"/>
                  </a:schemeClr>
                </a:gs>
                <a:gs pos="34000">
                  <a:schemeClr val="accent5">
                    <a:lumMod val="7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1"/>
              <a:tileRect/>
            </a:gradFill>
          </p:spPr>
          <p:txBody>
            <a:bodyPr wrap="squar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Uma CULTURA de integridade pública</a:t>
              </a:r>
            </a:p>
          </p:txBody>
        </p:sp>
        <p:pic>
          <p:nvPicPr>
            <p:cNvPr id="2" name="Imagem 1">
              <a:extLst>
                <a:ext uri="{FF2B5EF4-FFF2-40B4-BE49-F238E27FC236}">
                  <a16:creationId xmlns:a16="http://schemas.microsoft.com/office/drawing/2014/main" id="{04CBBC73-66C9-4939-8F99-5BBE3655BA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33576" y="2369582"/>
              <a:ext cx="8324850" cy="356235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sp>
        <p:nvSpPr>
          <p:cNvPr id="8" name="CaixaDeTexto 7">
            <a:extLst>
              <a:ext uri="{FF2B5EF4-FFF2-40B4-BE49-F238E27FC236}">
                <a16:creationId xmlns:a16="http://schemas.microsoft.com/office/drawing/2014/main" id="{A75824D1-D7E1-4C54-A76A-2197479A7FB6}"/>
              </a:ext>
            </a:extLst>
          </p:cNvPr>
          <p:cNvSpPr txBox="1"/>
          <p:nvPr/>
        </p:nvSpPr>
        <p:spPr>
          <a:xfrm>
            <a:off x="3665577" y="3965453"/>
            <a:ext cx="1377070" cy="468000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7427CEDB-64FA-4E95-BD8C-96765D52A582}"/>
              </a:ext>
            </a:extLst>
          </p:cNvPr>
          <p:cNvSpPr txBox="1"/>
          <p:nvPr/>
        </p:nvSpPr>
        <p:spPr>
          <a:xfrm>
            <a:off x="5298141" y="4405745"/>
            <a:ext cx="1573305" cy="1224000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D248531D-5813-45EF-A7B0-BA7D48F8B8A6}"/>
              </a:ext>
            </a:extLst>
          </p:cNvPr>
          <p:cNvSpPr txBox="1"/>
          <p:nvPr/>
        </p:nvSpPr>
        <p:spPr>
          <a:xfrm>
            <a:off x="6991630" y="3949543"/>
            <a:ext cx="1548000" cy="864000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D791E7A-DBBC-41A0-BF36-BE968D4F3129}"/>
              </a:ext>
            </a:extLst>
          </p:cNvPr>
          <p:cNvSpPr txBox="1"/>
          <p:nvPr/>
        </p:nvSpPr>
        <p:spPr>
          <a:xfrm>
            <a:off x="8724011" y="3972545"/>
            <a:ext cx="1512000" cy="1512000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A75CC499-F5CF-4AAF-B971-B2741AC2C3FC}"/>
              </a:ext>
            </a:extLst>
          </p:cNvPr>
          <p:cNvSpPr txBox="1"/>
          <p:nvPr/>
        </p:nvSpPr>
        <p:spPr>
          <a:xfrm>
            <a:off x="1955988" y="4650941"/>
            <a:ext cx="1573305" cy="576000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48820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FAA44D02-C290-482D-84C9-E2A77FE104DC}"/>
              </a:ext>
            </a:extLst>
          </p:cNvPr>
          <p:cNvSpPr txBox="1"/>
          <p:nvPr/>
        </p:nvSpPr>
        <p:spPr>
          <a:xfrm>
            <a:off x="4075289" y="1687826"/>
            <a:ext cx="7472498" cy="36933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34000">
                <a:schemeClr val="accent5">
                  <a:lumMod val="7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Uma CULTURA de integridade pública - O fator HUMANO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7AD1D273-06F7-4CA8-8128-57ECD9066D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570" y="2230562"/>
            <a:ext cx="2480337" cy="3172219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BFD42DDF-4D38-47D8-A46D-9450B9C01A7F}"/>
              </a:ext>
            </a:extLst>
          </p:cNvPr>
          <p:cNvSpPr/>
          <p:nvPr/>
        </p:nvSpPr>
        <p:spPr>
          <a:xfrm>
            <a:off x="825570" y="5451293"/>
            <a:ext cx="24803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800" dirty="0"/>
              <a:t>http://documents.worldbank.org/curated/en/367881468328822092/pdf/928630WDR0v20O00Box385381B00PUBLIC0.pdf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1564E39-5A14-42B0-85DB-7EE94BCC4594}"/>
              </a:ext>
            </a:extLst>
          </p:cNvPr>
          <p:cNvSpPr txBox="1"/>
          <p:nvPr/>
        </p:nvSpPr>
        <p:spPr>
          <a:xfrm>
            <a:off x="2451798" y="1929284"/>
            <a:ext cx="854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2015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95F4F518-6A8F-4913-90CB-480CBF5BEAE7}"/>
              </a:ext>
            </a:extLst>
          </p:cNvPr>
          <p:cNvSpPr/>
          <p:nvPr/>
        </p:nvSpPr>
        <p:spPr>
          <a:xfrm>
            <a:off x="4075289" y="2113950"/>
            <a:ext cx="7864510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</a:pPr>
            <a:r>
              <a:rPr lang="pt-BR" sz="2000" dirty="0"/>
              <a:t>É necessário:</a:t>
            </a:r>
            <a:endParaRPr lang="pt-BR" sz="8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2000" b="1" dirty="0"/>
              <a:t>Predizer</a:t>
            </a:r>
            <a:r>
              <a:rPr lang="pt-BR" sz="2000" dirty="0"/>
              <a:t> como os beneficiários vão responder a intervenções específicas é um desafio, já que a tomada de decisão humana é tão complicada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2000" b="1" dirty="0"/>
              <a:t>Antecipar a falhas e oferecer </a:t>
            </a:r>
            <a:r>
              <a:rPr lang="pt-BR" sz="2000" b="1" i="1" dirty="0"/>
              <a:t>feedbacks</a:t>
            </a:r>
            <a:r>
              <a:rPr lang="pt-BR" sz="2000" b="1" dirty="0"/>
              <a:t> </a:t>
            </a:r>
            <a:r>
              <a:rPr lang="pt-BR" sz="2000" dirty="0"/>
              <a:t>aos profissionais para melhorarem, de forma incremental e contínua, desde a concepção do programa.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2000" b="1" dirty="0"/>
              <a:t>Não perder oportunidades </a:t>
            </a:r>
            <a:r>
              <a:rPr lang="pt-BR" sz="2000" dirty="0"/>
              <a:t>para intervenções de baixo custo e de alta eficácia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2000" b="1" dirty="0"/>
              <a:t>Atualizar</a:t>
            </a:r>
            <a:r>
              <a:rPr lang="pt-BR" sz="2000" dirty="0"/>
              <a:t> os pressupostos padrão sobre a tomada de decisão humana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2000" b="1" dirty="0"/>
              <a:t>Desenhar políticas mais simples </a:t>
            </a:r>
            <a:r>
              <a:rPr lang="pt-BR" sz="2000" dirty="0"/>
              <a:t>e fáceis para os indivíduos decidirem por comportamentos consistentes com seus objetivos e interesses.</a:t>
            </a:r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F38AC18C-37F7-40A9-A1C2-43FC690F5698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C62C5CC2-A774-440C-AAFD-5A21FEBAF2BE}"/>
              </a:ext>
            </a:extLst>
          </p:cNvPr>
          <p:cNvSpPr txBox="1"/>
          <p:nvPr/>
        </p:nvSpPr>
        <p:spPr>
          <a:xfrm>
            <a:off x="338137" y="929026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FUNDAMENTOS DO PROGRAMA DE INTEGRIDADE</a:t>
            </a:r>
          </a:p>
        </p:txBody>
      </p:sp>
    </p:spTree>
    <p:extLst>
      <p:ext uri="{BB962C8B-B14F-4D97-AF65-F5344CB8AC3E}">
        <p14:creationId xmlns:p14="http://schemas.microsoft.com/office/powerpoint/2010/main" val="1131432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Conector reto 46">
            <a:extLst>
              <a:ext uri="{FF2B5EF4-FFF2-40B4-BE49-F238E27FC236}">
                <a16:creationId xmlns:a16="http://schemas.microsoft.com/office/drawing/2014/main" id="{5449732E-A797-483F-9305-F7E4B04274BD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E7E3D148-D89D-450E-AA4F-E1212639AFBC}"/>
              </a:ext>
            </a:extLst>
          </p:cNvPr>
          <p:cNvSpPr txBox="1"/>
          <p:nvPr/>
        </p:nvSpPr>
        <p:spPr>
          <a:xfrm>
            <a:off x="338137" y="929026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FUNDAMENTOS DO PROGRAMA DE INTEGRIDADE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DC11FE7D-C5D1-49C1-B6DB-791ABEA0A941}"/>
              </a:ext>
            </a:extLst>
          </p:cNvPr>
          <p:cNvSpPr/>
          <p:nvPr/>
        </p:nvSpPr>
        <p:spPr>
          <a:xfrm>
            <a:off x="2270926" y="6196968"/>
            <a:ext cx="22149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800" dirty="0"/>
              <a:t>https://read.oecd-ilibrary.org/governance/behavioural-insights-for-public-integrity_9789264297067-en#page10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697119F-7333-4A73-BCBC-6794FB9BA74E}"/>
              </a:ext>
            </a:extLst>
          </p:cNvPr>
          <p:cNvSpPr txBox="1"/>
          <p:nvPr/>
        </p:nvSpPr>
        <p:spPr>
          <a:xfrm>
            <a:off x="4962524" y="1823471"/>
            <a:ext cx="6677025" cy="36933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34000">
                <a:schemeClr val="accent5">
                  <a:lumMod val="7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Uma CULTURA de integridade pública - O fator HUMANO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1311C47-3A27-4315-A9C7-80104FBEF533}"/>
              </a:ext>
            </a:extLst>
          </p:cNvPr>
          <p:cNvSpPr txBox="1"/>
          <p:nvPr/>
        </p:nvSpPr>
        <p:spPr>
          <a:xfrm>
            <a:off x="4962524" y="2242040"/>
            <a:ext cx="6677025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pt-BR" sz="2400" dirty="0"/>
              <a:t>Mensagens-chave</a:t>
            </a:r>
          </a:p>
          <a:p>
            <a:pPr marL="342900" indent="-342900">
              <a:spcBef>
                <a:spcPts val="1200"/>
              </a:spcBef>
              <a:buAutoNum type="arabicPeriod"/>
            </a:pPr>
            <a:r>
              <a:rPr lang="pt-BR" sz="2400" dirty="0"/>
              <a:t>As pessoas são menos “ruins” do que esperamos que sejam</a:t>
            </a:r>
          </a:p>
          <a:p>
            <a:pPr marL="342900" indent="-342900">
              <a:spcBef>
                <a:spcPts val="1200"/>
              </a:spcBef>
              <a:buAutoNum type="arabicPeriod"/>
            </a:pPr>
            <a:r>
              <a:rPr lang="pt-BR" sz="2400" dirty="0"/>
              <a:t>Super-humanos éticos são raros</a:t>
            </a:r>
          </a:p>
          <a:p>
            <a:pPr marL="342900" indent="-342900">
              <a:spcBef>
                <a:spcPts val="1200"/>
              </a:spcBef>
              <a:buAutoNum type="arabicPeriod"/>
            </a:pPr>
            <a:r>
              <a:rPr lang="pt-BR" sz="2400" dirty="0"/>
              <a:t>Controle excessivamente rigoroso e desconfiança podem dar errado</a:t>
            </a:r>
          </a:p>
          <a:p>
            <a:pPr marL="342900" indent="-342900">
              <a:spcBef>
                <a:spcPts val="1200"/>
              </a:spcBef>
              <a:buAutoNum type="arabicPeriod"/>
            </a:pPr>
            <a:r>
              <a:rPr lang="pt-BR" sz="2400" dirty="0"/>
              <a:t>Dinâmica social importa</a:t>
            </a:r>
          </a:p>
          <a:p>
            <a:pPr marL="342900" indent="-342900">
              <a:spcBef>
                <a:spcPts val="1200"/>
              </a:spcBef>
              <a:buAutoNum type="arabicPeriod"/>
            </a:pPr>
            <a:r>
              <a:rPr lang="pt-BR" sz="2400" dirty="0"/>
              <a:t>Não apenas lute contra a corrupção, promova a integridade!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D25AEC9F-7CBD-490E-8DE9-6F7F1B6CA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716" y="1823471"/>
            <a:ext cx="1114955" cy="1766975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C86A72FE-ED99-44C9-B4DD-C357FEB8F0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122" y="2390618"/>
            <a:ext cx="1210528" cy="1692269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476F256D-1A1F-452A-AA81-1270E0B39E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0861" y="2628421"/>
            <a:ext cx="1314450" cy="192405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74839B54-D10C-4280-848B-D500713386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0926" y="3210670"/>
            <a:ext cx="2331218" cy="2994853"/>
          </a:xfrm>
          <a:prstGeom prst="rect">
            <a:avLst/>
          </a:prstGeom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2A809C4E-269D-4E03-9F88-D0FC3C0FB376}"/>
              </a:ext>
            </a:extLst>
          </p:cNvPr>
          <p:cNvSpPr txBox="1"/>
          <p:nvPr/>
        </p:nvSpPr>
        <p:spPr>
          <a:xfrm>
            <a:off x="3378423" y="2863780"/>
            <a:ext cx="746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4110013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Conector reto 46">
            <a:extLst>
              <a:ext uri="{FF2B5EF4-FFF2-40B4-BE49-F238E27FC236}">
                <a16:creationId xmlns:a16="http://schemas.microsoft.com/office/drawing/2014/main" id="{5449732E-A797-483F-9305-F7E4B04274BD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E7E3D148-D89D-450E-AA4F-E1212639AFBC}"/>
              </a:ext>
            </a:extLst>
          </p:cNvPr>
          <p:cNvSpPr txBox="1"/>
          <p:nvPr/>
        </p:nvSpPr>
        <p:spPr>
          <a:xfrm>
            <a:off x="338137" y="929026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FUNDAMENTOS DO PROGRAMA DE INTEGRIDADE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697119F-7333-4A73-BCBC-6794FB9BA74E}"/>
              </a:ext>
            </a:extLst>
          </p:cNvPr>
          <p:cNvSpPr txBox="1"/>
          <p:nvPr/>
        </p:nvSpPr>
        <p:spPr>
          <a:xfrm>
            <a:off x="476250" y="1823470"/>
            <a:ext cx="11163299" cy="36933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34000">
                <a:schemeClr val="accent5">
                  <a:lumMod val="7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Uma CULTURA de integridade pública - O fator HUMANO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259C07D-90EF-45A2-A0E2-A58354948B43}"/>
              </a:ext>
            </a:extLst>
          </p:cNvPr>
          <p:cNvSpPr txBox="1"/>
          <p:nvPr/>
        </p:nvSpPr>
        <p:spPr>
          <a:xfrm>
            <a:off x="4773168" y="2363372"/>
            <a:ext cx="6866381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Cientistas sociais da década de 70 geralmente aceitavam duas ideias sobre a natureza humana: 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dirty="0"/>
              <a:t>As pessoas são geralmente racionais e seu raciocínio normalmente é correto. Descartes: “Penso, logo existo.” Modelo do Agente Racional – </a:t>
            </a:r>
            <a:r>
              <a:rPr lang="pt-BR" i="1" dirty="0"/>
              <a:t>Homo economicus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pt-BR" dirty="0"/>
              <a:t>As emoções, como medo, amor e ódio explicam a maioria dos casos em que as pessoas se distanciam da racionalidade.</a:t>
            </a:r>
          </a:p>
          <a:p>
            <a:pPr algn="r"/>
            <a:endParaRPr lang="pt-BR" dirty="0"/>
          </a:p>
          <a:p>
            <a:r>
              <a:rPr lang="pt-BR" dirty="0"/>
              <a:t>Documentaram erros sistemáticos no raciocínio de pessoas comuns e mostraram que esses erros derivam do </a:t>
            </a:r>
            <a:r>
              <a:rPr lang="pt-BR" i="1" dirty="0"/>
              <a:t>design</a:t>
            </a:r>
            <a:r>
              <a:rPr lang="pt-BR" dirty="0"/>
              <a:t> dos mecanismos cognitivos, mais do que dos efeitos da emoção sobre o pensamento.</a:t>
            </a:r>
          </a:p>
        </p:txBody>
      </p:sp>
      <p:grpSp>
        <p:nvGrpSpPr>
          <p:cNvPr id="5" name="Agrupar 4">
            <a:extLst>
              <a:ext uri="{FF2B5EF4-FFF2-40B4-BE49-F238E27FC236}">
                <a16:creationId xmlns:a16="http://schemas.microsoft.com/office/drawing/2014/main" id="{3320B6F6-81ED-4DD4-83E8-FA7DD4F84E2D}"/>
              </a:ext>
            </a:extLst>
          </p:cNvPr>
          <p:cNvGrpSpPr/>
          <p:nvPr/>
        </p:nvGrpSpPr>
        <p:grpSpPr>
          <a:xfrm>
            <a:off x="476250" y="2774708"/>
            <a:ext cx="3740834" cy="2615501"/>
            <a:chOff x="476250" y="2774708"/>
            <a:chExt cx="3740834" cy="2615501"/>
          </a:xfrm>
        </p:grpSpPr>
        <p:pic>
          <p:nvPicPr>
            <p:cNvPr id="1026" name="Picture 2" descr="Resultado de imagem para daniel kahneman e amos tversky">
              <a:extLst>
                <a:ext uri="{FF2B5EF4-FFF2-40B4-BE49-F238E27FC236}">
                  <a16:creationId xmlns:a16="http://schemas.microsoft.com/office/drawing/2014/main" id="{AFADD13A-4496-4CCA-A888-52644F4367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250" y="2774708"/>
              <a:ext cx="3740834" cy="25497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CaixaDeTexto 1">
              <a:extLst>
                <a:ext uri="{FF2B5EF4-FFF2-40B4-BE49-F238E27FC236}">
                  <a16:creationId xmlns:a16="http://schemas.microsoft.com/office/drawing/2014/main" id="{AB311372-0FCA-47C9-BC3D-F9CCEE2291B0}"/>
                </a:ext>
              </a:extLst>
            </p:cNvPr>
            <p:cNvSpPr txBox="1"/>
            <p:nvPr/>
          </p:nvSpPr>
          <p:spPr>
            <a:xfrm>
              <a:off x="476250" y="5095732"/>
              <a:ext cx="116761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100" dirty="0">
                  <a:solidFill>
                    <a:schemeClr val="bg1"/>
                  </a:solidFill>
                </a:rPr>
                <a:t>Amos Tversky</a:t>
              </a:r>
            </a:p>
          </p:txBody>
        </p:sp>
        <p:sp>
          <p:nvSpPr>
            <p:cNvPr id="3" name="Retângulo 2">
              <a:extLst>
                <a:ext uri="{FF2B5EF4-FFF2-40B4-BE49-F238E27FC236}">
                  <a16:creationId xmlns:a16="http://schemas.microsoft.com/office/drawing/2014/main" id="{97CC450B-C193-432C-A2B2-C31D7950540E}"/>
                </a:ext>
              </a:extLst>
            </p:cNvPr>
            <p:cNvSpPr/>
            <p:nvPr/>
          </p:nvSpPr>
          <p:spPr>
            <a:xfrm>
              <a:off x="2396260" y="4990099"/>
              <a:ext cx="182082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t-BR" sz="1000" dirty="0">
                  <a:solidFill>
                    <a:schemeClr val="bg1"/>
                  </a:solidFill>
                </a:rPr>
                <a:t>Daniel Kahneman</a:t>
              </a:r>
            </a:p>
            <a:p>
              <a:r>
                <a:rPr lang="pt-BR" sz="1000" dirty="0">
                  <a:solidFill>
                    <a:schemeClr val="bg1"/>
                  </a:solidFill>
                </a:rPr>
                <a:t>Nobel Economia 2002</a:t>
              </a:r>
            </a:p>
          </p:txBody>
        </p:sp>
      </p:grpSp>
      <p:sp>
        <p:nvSpPr>
          <p:cNvPr id="6" name="CaixaDeTexto 5">
            <a:extLst>
              <a:ext uri="{FF2B5EF4-FFF2-40B4-BE49-F238E27FC236}">
                <a16:creationId xmlns:a16="http://schemas.microsoft.com/office/drawing/2014/main" id="{4DF0DBD8-5ED6-4362-91B6-AA24993AA15F}"/>
              </a:ext>
            </a:extLst>
          </p:cNvPr>
          <p:cNvSpPr txBox="1"/>
          <p:nvPr/>
        </p:nvSpPr>
        <p:spPr>
          <a:xfrm>
            <a:off x="397036" y="5412039"/>
            <a:ext cx="3998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/>
              <a:t>Psicólogos israelenses da década de 70 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0C35AACE-DD40-4FE1-B55E-38C69E04FD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3029" y="5710868"/>
            <a:ext cx="566461" cy="92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5316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70C2688C-4BC5-4A5A-A749-12B97B294706}"/>
              </a:ext>
            </a:extLst>
          </p:cNvPr>
          <p:cNvSpPr/>
          <p:nvPr/>
        </p:nvSpPr>
        <p:spPr>
          <a:xfrm>
            <a:off x="3812959" y="1914538"/>
            <a:ext cx="8285255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t-BR" sz="2000" dirty="0"/>
              <a:t>“Dada a crescente complexidade da vida atual, não se pode esperar que as pessoas tenham a expertise para tomar decisões sequer próximas de ótimas em cada um dos domínios nos quais elas são forçadas a escolher... Nós apenas queremos reduzir o que as pessoas considerariam, elas mesmas, um erro” (THALER &amp; SUNSTEIN, 2008). </a:t>
            </a:r>
          </a:p>
          <a:p>
            <a:pPr>
              <a:spcBef>
                <a:spcPts val="1200"/>
              </a:spcBef>
            </a:pPr>
            <a:r>
              <a:rPr lang="pt-BR" sz="2000" b="1" dirty="0"/>
              <a:t>Escopo: </a:t>
            </a:r>
            <a:r>
              <a:rPr lang="pt-BR" sz="2000" dirty="0"/>
              <a:t>Decisões macro sobre como criar uma política pública e estruturá-la até decisões relacionadas a comportamentos individuais.</a:t>
            </a:r>
          </a:p>
          <a:p>
            <a:pPr>
              <a:spcBef>
                <a:spcPts val="1200"/>
              </a:spcBef>
            </a:pPr>
            <a:r>
              <a:rPr lang="pt-BR" sz="2000" b="1" dirty="0"/>
              <a:t>Arquiteto de escolhas: </a:t>
            </a:r>
            <a:r>
              <a:rPr lang="pt-BR" sz="2000" dirty="0"/>
              <a:t>tem a responsabilidade de organizar o contexto em que as pessoas tomam decisões.</a:t>
            </a:r>
          </a:p>
          <a:p>
            <a:pPr>
              <a:spcBef>
                <a:spcPts val="1200"/>
              </a:spcBef>
            </a:pPr>
            <a:r>
              <a:rPr lang="pt-BR" sz="2000" b="1" dirty="0"/>
              <a:t>Nudges (cutucões): </a:t>
            </a:r>
            <a:r>
              <a:rPr lang="pt-BR" sz="2000" dirty="0"/>
              <a:t>estratégias que alteram o comportamento das pessoas de forma previsível, sem proibir nenhuma opção ou mudar significativamente seus incentivos econômicos. Para ser definida com um nudge, </a:t>
            </a:r>
            <a:r>
              <a:rPr lang="pt-BR" sz="2000" b="1" dirty="0"/>
              <a:t>a intervenção precisa ser fácil e barata</a:t>
            </a:r>
            <a:r>
              <a:rPr lang="pt-BR" sz="2000" dirty="0"/>
              <a:t> de evitar.</a:t>
            </a:r>
            <a:endParaRPr lang="pt-BR" sz="2000" b="1" dirty="0"/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64213E97-367E-4A20-AEC1-3CA15ED8AB1F}"/>
              </a:ext>
            </a:extLst>
          </p:cNvPr>
          <p:cNvSpPr/>
          <p:nvPr/>
        </p:nvSpPr>
        <p:spPr>
          <a:xfrm>
            <a:off x="320006" y="1437485"/>
            <a:ext cx="115519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/>
              <a:t>Como os seres humanos se comportam e tomam decisões na vida cotidiana?</a:t>
            </a:r>
          </a:p>
          <a:p>
            <a:endParaRPr lang="pt-BR" sz="2800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E523C9E-43FB-49A0-ADAC-2FB3B075AD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9161" y="5182869"/>
            <a:ext cx="935866" cy="1415142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FAA44D02-C290-482D-84C9-E2A77FE104DC}"/>
              </a:ext>
            </a:extLst>
          </p:cNvPr>
          <p:cNvSpPr txBox="1"/>
          <p:nvPr/>
        </p:nvSpPr>
        <p:spPr>
          <a:xfrm>
            <a:off x="384488" y="1068153"/>
            <a:ext cx="11163299" cy="36933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34000">
                <a:schemeClr val="accent5">
                  <a:lumMod val="7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Uma CULTURA de integridade pública - O fator HUMANO</a:t>
            </a:r>
          </a:p>
        </p:txBody>
      </p:sp>
      <p:pic>
        <p:nvPicPr>
          <p:cNvPr id="3074" name="Picture 2" descr="Resultado de imagem para misbehaviour richard thaler">
            <a:extLst>
              <a:ext uri="{FF2B5EF4-FFF2-40B4-BE49-F238E27FC236}">
                <a16:creationId xmlns:a16="http://schemas.microsoft.com/office/drawing/2014/main" id="{9761126A-F1A2-4BDF-8119-0FF5FF90A5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90" y="5202501"/>
            <a:ext cx="935866" cy="140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esultado de imagem para cass sunstein richard thaler">
            <a:extLst>
              <a:ext uri="{FF2B5EF4-FFF2-40B4-BE49-F238E27FC236}">
                <a16:creationId xmlns:a16="http://schemas.microsoft.com/office/drawing/2014/main" id="{893F7C64-F555-42FA-BAE0-FFB3E6597E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017" y="2162333"/>
            <a:ext cx="2357437" cy="2824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02334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64213E97-367E-4A20-AEC1-3CA15ED8AB1F}"/>
              </a:ext>
            </a:extLst>
          </p:cNvPr>
          <p:cNvSpPr/>
          <p:nvPr/>
        </p:nvSpPr>
        <p:spPr>
          <a:xfrm>
            <a:off x="5454715" y="2157378"/>
            <a:ext cx="627241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/>
              <a:t>– Economia comportamental: </a:t>
            </a:r>
            <a:r>
              <a:rPr lang="pt-BR" sz="2000" dirty="0"/>
              <a:t>disciplina científica que aplica insights psicológicos e sociológicos ao comportamento humano para explicar </a:t>
            </a:r>
            <a:r>
              <a:rPr lang="pt-BR" sz="2000" b="1" dirty="0"/>
              <a:t>tomada de decisões econômicas</a:t>
            </a:r>
            <a:r>
              <a:rPr lang="pt-BR" sz="2000" dirty="0"/>
              <a:t>.</a:t>
            </a:r>
          </a:p>
          <a:p>
            <a:endParaRPr lang="pt-BR" sz="2000" dirty="0"/>
          </a:p>
          <a:p>
            <a:r>
              <a:rPr lang="pt-BR" sz="2000" b="1" dirty="0"/>
              <a:t>– Insights comportamentais: </a:t>
            </a:r>
            <a:r>
              <a:rPr lang="pt-BR" sz="2000" dirty="0"/>
              <a:t>resultam de pesquisa multidisciplinar em campos como psicologia, economia, sociologia e ciências neurais  para entender </a:t>
            </a:r>
            <a:r>
              <a:rPr lang="pt-BR" sz="2000" b="1" dirty="0"/>
              <a:t>como os seres humanos se comportam e tomam decisões na vida cotidiana.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AA44D02-C290-482D-84C9-E2A77FE104DC}"/>
              </a:ext>
            </a:extLst>
          </p:cNvPr>
          <p:cNvSpPr txBox="1"/>
          <p:nvPr/>
        </p:nvSpPr>
        <p:spPr>
          <a:xfrm>
            <a:off x="384488" y="1068153"/>
            <a:ext cx="11163299" cy="36933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34000">
                <a:schemeClr val="accent5">
                  <a:lumMod val="7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Uma CULTURA de integridade pública - O fator HUMANO</a:t>
            </a:r>
          </a:p>
        </p:txBody>
      </p:sp>
      <p:pic>
        <p:nvPicPr>
          <p:cNvPr id="4098" name="Picture 2" descr="Resultado de imagem para behavioural insights applied to policy european report">
            <a:extLst>
              <a:ext uri="{FF2B5EF4-FFF2-40B4-BE49-F238E27FC236}">
                <a16:creationId xmlns:a16="http://schemas.microsoft.com/office/drawing/2014/main" id="{BB2F9806-0C66-4CC9-B408-F02EE6293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88" y="2511191"/>
            <a:ext cx="1900185" cy="269317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06A67148-F3BB-4013-9D3A-C5DD674BF5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8607" y="3175014"/>
            <a:ext cx="2314575" cy="1390650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2DDC7DA1-B8EC-453B-95F4-2E4B08D7F03B}"/>
              </a:ext>
            </a:extLst>
          </p:cNvPr>
          <p:cNvSpPr/>
          <p:nvPr/>
        </p:nvSpPr>
        <p:spPr>
          <a:xfrm>
            <a:off x="284703" y="5204367"/>
            <a:ext cx="199997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500" dirty="0">
                <a:hlinkClick r:id="rId5"/>
              </a:rPr>
              <a:t>https://publications.europa.eu/en/publication-detail/-/publication/eb1f5ea2-d3ae-11e5-a4b5-01aa75ed71a1/language-en</a:t>
            </a:r>
            <a:endParaRPr lang="pt-BR" sz="500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22722774-53AF-4234-ABBA-BACCAA85B50F}"/>
              </a:ext>
            </a:extLst>
          </p:cNvPr>
          <p:cNvSpPr/>
          <p:nvPr/>
        </p:nvSpPr>
        <p:spPr>
          <a:xfrm>
            <a:off x="384489" y="5908741"/>
            <a:ext cx="95497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/>
              <a:t>Apresenta mais de 200 iniciativas comportamentais em 32 países da União Europeia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2A8AC036-662D-4C4D-A974-4F2157619011}"/>
              </a:ext>
            </a:extLst>
          </p:cNvPr>
          <p:cNvSpPr txBox="1"/>
          <p:nvPr/>
        </p:nvSpPr>
        <p:spPr>
          <a:xfrm>
            <a:off x="1755811" y="2168667"/>
            <a:ext cx="805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3928055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9">
            <a:extLst>
              <a:ext uri="{FF2B5EF4-FFF2-40B4-BE49-F238E27FC236}">
                <a16:creationId xmlns:a16="http://schemas.microsoft.com/office/drawing/2014/main" id="{CB98466E-789E-4CC3-86AC-FCD3B96942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3932" y="4894638"/>
            <a:ext cx="1307124" cy="1176663"/>
          </a:xfrm>
          <a:prstGeom prst="rect">
            <a:avLst/>
          </a:prstGeom>
        </p:spPr>
      </p:pic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52F130B8-60BB-40D8-99F7-2EBF2CDE7DE9}"/>
              </a:ext>
            </a:extLst>
          </p:cNvPr>
          <p:cNvSpPr/>
          <p:nvPr/>
        </p:nvSpPr>
        <p:spPr>
          <a:xfrm>
            <a:off x="604911" y="4725834"/>
            <a:ext cx="5114590" cy="1857846"/>
          </a:xfrm>
          <a:prstGeom prst="round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US" sz="2800" b="1" dirty="0">
                <a:solidFill>
                  <a:schemeClr val="tx1"/>
                </a:solidFill>
              </a:rPr>
              <a:t>Honestidade</a:t>
            </a:r>
          </a:p>
          <a:p>
            <a:pPr algn="ctr">
              <a:spcBef>
                <a:spcPts val="600"/>
              </a:spcBef>
            </a:pPr>
            <a:r>
              <a:rPr lang="pt-BR" sz="1600" dirty="0">
                <a:solidFill>
                  <a:schemeClr val="tx1"/>
                </a:solidFill>
              </a:rPr>
              <a:t>Qualidade ou caráter de honesto, atributo do que apresenta probidade, honradez, segundo certos preceitos morais socialmente válidos. Fiel aos princípios éticos (HOUAISS, 2009).</a:t>
            </a:r>
            <a:endParaRPr lang="en-US" sz="1600" dirty="0">
              <a:solidFill>
                <a:schemeClr val="tx1"/>
              </a:solidFill>
            </a:endParaRPr>
          </a:p>
          <a:p>
            <a:pPr algn="ctr"/>
            <a:endParaRPr lang="pt-BR" sz="1400" i="1" dirty="0">
              <a:solidFill>
                <a:schemeClr val="tx1"/>
              </a:solidFill>
            </a:endParaRP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BD4C87C6-468B-4EC4-BBFD-9459EB5EB243}"/>
              </a:ext>
            </a:extLst>
          </p:cNvPr>
          <p:cNvSpPr txBox="1"/>
          <p:nvPr/>
        </p:nvSpPr>
        <p:spPr>
          <a:xfrm>
            <a:off x="476250" y="1033217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 dirty="0">
                <a:latin typeface="+mj-lt"/>
              </a:rPr>
              <a:t>MOTIVAÇÃO</a:t>
            </a:r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4F62198C-2394-42A6-BBF9-2A63E1669D41}"/>
              </a:ext>
            </a:extLst>
          </p:cNvPr>
          <p:cNvSpPr/>
          <p:nvPr/>
        </p:nvSpPr>
        <p:spPr>
          <a:xfrm>
            <a:off x="11014339" y="5883450"/>
            <a:ext cx="1106310" cy="952500"/>
          </a:xfrm>
          <a:prstGeom prst="round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hlinkClick r:id="rId4"/>
              </a:rPr>
              <a:t>https://www.youtube.com/watch?v=XBmJay_qdNc</a:t>
            </a:r>
            <a:endParaRPr lang="en-US" sz="1100" dirty="0">
              <a:solidFill>
                <a:schemeClr val="tx1"/>
              </a:solidFill>
            </a:endParaRPr>
          </a:p>
          <a:p>
            <a:endParaRPr lang="en-US" sz="1100" dirty="0">
              <a:solidFill>
                <a:schemeClr val="tx1"/>
              </a:solidFill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56310D20-210B-43B5-AB8D-0DE102BE16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1820" y="1895563"/>
            <a:ext cx="9229725" cy="2552700"/>
          </a:xfrm>
          <a:prstGeom prst="rect">
            <a:avLst/>
          </a:prstGeom>
        </p:spPr>
      </p:pic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482B84C7-AD99-4722-B19D-B7E702317AF9}"/>
              </a:ext>
            </a:extLst>
          </p:cNvPr>
          <p:cNvSpPr/>
          <p:nvPr/>
        </p:nvSpPr>
        <p:spPr>
          <a:xfrm>
            <a:off x="5876478" y="4710856"/>
            <a:ext cx="4880477" cy="1872824"/>
          </a:xfrm>
          <a:prstGeom prst="round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US" sz="2800" b="1" dirty="0">
                <a:solidFill>
                  <a:schemeClr val="tx1"/>
                </a:solidFill>
              </a:rPr>
              <a:t>Integridade</a:t>
            </a:r>
          </a:p>
          <a:p>
            <a:pPr algn="ctr"/>
            <a:endParaRPr lang="pt-BR" sz="1600" dirty="0">
              <a:solidFill>
                <a:schemeClr val="tx1"/>
              </a:solidFill>
            </a:endParaRPr>
          </a:p>
          <a:p>
            <a:pPr algn="ctr"/>
            <a:r>
              <a:rPr lang="pt-BR" sz="1600" dirty="0">
                <a:solidFill>
                  <a:schemeClr val="tx1"/>
                </a:solidFill>
              </a:rPr>
              <a:t>Qualidade de uma pessoa íntegra, honesta, incorruptível, cujos atos e atitudes são irrepreensíveis; honestidade, retidão (HOUAISS, 2009).</a:t>
            </a:r>
            <a:endParaRPr lang="en-US" sz="1600" dirty="0">
              <a:solidFill>
                <a:schemeClr val="tx1"/>
              </a:solidFill>
            </a:endParaRPr>
          </a:p>
          <a:p>
            <a:pPr algn="ctr"/>
            <a:endParaRPr lang="pt-BR" sz="1400" i="1" dirty="0">
              <a:solidFill>
                <a:schemeClr val="tx1"/>
              </a:solidFill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6757E808-F6FD-49B6-A39A-9C5FE8AE9C20}"/>
              </a:ext>
            </a:extLst>
          </p:cNvPr>
          <p:cNvSpPr txBox="1"/>
          <p:nvPr/>
        </p:nvSpPr>
        <p:spPr>
          <a:xfrm>
            <a:off x="8492647" y="4287118"/>
            <a:ext cx="2154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(DAN ARIELY, 2012)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DE01FD90-536C-41FA-B06B-F3CD8390B404}"/>
              </a:ext>
            </a:extLst>
          </p:cNvPr>
          <p:cNvSpPr txBox="1"/>
          <p:nvPr/>
        </p:nvSpPr>
        <p:spPr>
          <a:xfrm>
            <a:off x="3467119" y="4287118"/>
            <a:ext cx="4504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A mais pura verdade sobre a desonestidade</a:t>
            </a:r>
          </a:p>
        </p:txBody>
      </p:sp>
    </p:spTree>
    <p:extLst>
      <p:ext uri="{BB962C8B-B14F-4D97-AF65-F5344CB8AC3E}">
        <p14:creationId xmlns:p14="http://schemas.microsoft.com/office/powerpoint/2010/main" val="29120657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FAA44D02-C290-482D-84C9-E2A77FE104DC}"/>
              </a:ext>
            </a:extLst>
          </p:cNvPr>
          <p:cNvSpPr txBox="1"/>
          <p:nvPr/>
        </p:nvSpPr>
        <p:spPr>
          <a:xfrm>
            <a:off x="384488" y="1068153"/>
            <a:ext cx="11163299" cy="36933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34000">
                <a:schemeClr val="accent5">
                  <a:lumMod val="7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Uma CULTURA de integridade pública - O fator HUMANO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56EC39A7-48E4-4079-A62D-D1EBCF651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6571" y="1941466"/>
            <a:ext cx="9238857" cy="4615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6920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FAA44D02-C290-482D-84C9-E2A77FE104DC}"/>
              </a:ext>
            </a:extLst>
          </p:cNvPr>
          <p:cNvSpPr txBox="1"/>
          <p:nvPr/>
        </p:nvSpPr>
        <p:spPr>
          <a:xfrm>
            <a:off x="384488" y="1068153"/>
            <a:ext cx="11163299" cy="36933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34000">
                <a:schemeClr val="accent5">
                  <a:lumMod val="7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Uma CULTURA de integridade pública - O fator HUMANO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341A86BB-3DD4-4721-9214-8449F0EE87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5258" y="2403156"/>
            <a:ext cx="3810000" cy="161925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B6A87F60-B58E-4BDE-9517-095802D0F5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9002" y="4396669"/>
            <a:ext cx="3810001" cy="161925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5A7042AB-2D22-43B6-BC74-F753B506348C}"/>
              </a:ext>
            </a:extLst>
          </p:cNvPr>
          <p:cNvSpPr txBox="1"/>
          <p:nvPr/>
        </p:nvSpPr>
        <p:spPr>
          <a:xfrm>
            <a:off x="8159002" y="4027337"/>
            <a:ext cx="372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Forte influência do contexto</a:t>
            </a:r>
          </a:p>
        </p:txBody>
      </p:sp>
      <p:grpSp>
        <p:nvGrpSpPr>
          <p:cNvPr id="27" name="Agrupar 26">
            <a:extLst>
              <a:ext uri="{FF2B5EF4-FFF2-40B4-BE49-F238E27FC236}">
                <a16:creationId xmlns:a16="http://schemas.microsoft.com/office/drawing/2014/main" id="{2B4F2839-137D-431D-ACF0-5734B2A883B9}"/>
              </a:ext>
            </a:extLst>
          </p:cNvPr>
          <p:cNvGrpSpPr/>
          <p:nvPr/>
        </p:nvGrpSpPr>
        <p:grpSpPr>
          <a:xfrm>
            <a:off x="668070" y="1858803"/>
            <a:ext cx="2828926" cy="1956842"/>
            <a:chOff x="7288238" y="1989339"/>
            <a:chExt cx="3219459" cy="2537867"/>
          </a:xfrm>
        </p:grpSpPr>
        <p:pic>
          <p:nvPicPr>
            <p:cNvPr id="29" name="Imagem 28">
              <a:extLst>
                <a:ext uri="{FF2B5EF4-FFF2-40B4-BE49-F238E27FC236}">
                  <a16:creationId xmlns:a16="http://schemas.microsoft.com/office/drawing/2014/main" id="{B54A53E5-A0CC-45B4-8C8C-6E6F910DA7E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88582" y="2258759"/>
              <a:ext cx="3119115" cy="2268447"/>
            </a:xfrm>
            <a:prstGeom prst="rect">
              <a:avLst/>
            </a:prstGeom>
          </p:spPr>
        </p:pic>
        <p:sp>
          <p:nvSpPr>
            <p:cNvPr id="30" name="Retângulo 29">
              <a:extLst>
                <a:ext uri="{FF2B5EF4-FFF2-40B4-BE49-F238E27FC236}">
                  <a16:creationId xmlns:a16="http://schemas.microsoft.com/office/drawing/2014/main" id="{D13FA306-5DFB-4435-B412-4246F791CACF}"/>
                </a:ext>
              </a:extLst>
            </p:cNvPr>
            <p:cNvSpPr/>
            <p:nvPr/>
          </p:nvSpPr>
          <p:spPr>
            <a:xfrm>
              <a:off x="7288238" y="1989339"/>
              <a:ext cx="20972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/>
                <a:t>Racionalidade limitada</a:t>
              </a:r>
            </a:p>
          </p:txBody>
        </p:sp>
      </p:grpSp>
      <p:pic>
        <p:nvPicPr>
          <p:cNvPr id="11" name="Imagem 10">
            <a:extLst>
              <a:ext uri="{FF2B5EF4-FFF2-40B4-BE49-F238E27FC236}">
                <a16:creationId xmlns:a16="http://schemas.microsoft.com/office/drawing/2014/main" id="{48F2D409-3689-4A7D-95DE-8F10C7B059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070" y="3902920"/>
            <a:ext cx="2740754" cy="2715686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A81B5F4F-5ABD-45CE-8055-7231D67FC1F7}"/>
              </a:ext>
            </a:extLst>
          </p:cNvPr>
          <p:cNvSpPr txBox="1"/>
          <p:nvPr/>
        </p:nvSpPr>
        <p:spPr>
          <a:xfrm>
            <a:off x="4681537" y="1575172"/>
            <a:ext cx="2828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Diferentes percepções e modelos mentais</a:t>
            </a:r>
          </a:p>
        </p:txBody>
      </p:sp>
      <p:pic>
        <p:nvPicPr>
          <p:cNvPr id="19" name="Imagem 18">
            <a:extLst>
              <a:ext uri="{FF2B5EF4-FFF2-40B4-BE49-F238E27FC236}">
                <a16:creationId xmlns:a16="http://schemas.microsoft.com/office/drawing/2014/main" id="{65FB12C6-7981-473F-934C-4356A9EF0F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99230" y="4350159"/>
            <a:ext cx="1848070" cy="226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0754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FAA44D02-C290-482D-84C9-E2A77FE104DC}"/>
              </a:ext>
            </a:extLst>
          </p:cNvPr>
          <p:cNvSpPr txBox="1"/>
          <p:nvPr/>
        </p:nvSpPr>
        <p:spPr>
          <a:xfrm>
            <a:off x="384488" y="1068153"/>
            <a:ext cx="11163299" cy="36933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34000">
                <a:schemeClr val="accent5">
                  <a:lumMod val="7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Uma CULTURA de integridade pública - O fator HUMANO</a:t>
            </a:r>
          </a:p>
        </p:txBody>
      </p: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C51DCBED-B120-4EBF-86BD-B9C297FE690E}"/>
              </a:ext>
            </a:extLst>
          </p:cNvPr>
          <p:cNvGrpSpPr/>
          <p:nvPr/>
        </p:nvGrpSpPr>
        <p:grpSpPr>
          <a:xfrm>
            <a:off x="2061177" y="4537947"/>
            <a:ext cx="2849459" cy="1787779"/>
            <a:chOff x="307799" y="4231162"/>
            <a:chExt cx="2849459" cy="1706586"/>
          </a:xfrm>
        </p:grpSpPr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1CA424B3-D913-49B2-9993-72A9C4648221}"/>
                </a:ext>
              </a:extLst>
            </p:cNvPr>
            <p:cNvSpPr/>
            <p:nvPr/>
          </p:nvSpPr>
          <p:spPr>
            <a:xfrm>
              <a:off x="307799" y="4231162"/>
              <a:ext cx="2849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/>
                <a:t>Atenção limitada – Test Your Awareness</a:t>
              </a:r>
            </a:p>
          </p:txBody>
        </p:sp>
        <p:pic>
          <p:nvPicPr>
            <p:cNvPr id="10" name="Imagem 9">
              <a:hlinkClick r:id="rId3"/>
              <a:extLst>
                <a:ext uri="{FF2B5EF4-FFF2-40B4-BE49-F238E27FC236}">
                  <a16:creationId xmlns:a16="http://schemas.microsoft.com/office/drawing/2014/main" id="{254BCE83-9247-4BCF-98E9-997E6D3095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4488" y="4508161"/>
              <a:ext cx="2772770" cy="1429587"/>
            </a:xfrm>
            <a:prstGeom prst="rect">
              <a:avLst/>
            </a:prstGeom>
          </p:spPr>
        </p:pic>
      </p:grp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18128BD1-8713-4D5F-8093-657DD6FEA825}"/>
              </a:ext>
            </a:extLst>
          </p:cNvPr>
          <p:cNvGrpSpPr/>
          <p:nvPr/>
        </p:nvGrpSpPr>
        <p:grpSpPr>
          <a:xfrm>
            <a:off x="4997031" y="1885135"/>
            <a:ext cx="2197938" cy="1768833"/>
            <a:chOff x="4473024" y="1635045"/>
            <a:chExt cx="2986226" cy="1976149"/>
          </a:xfrm>
        </p:grpSpPr>
        <p:pic>
          <p:nvPicPr>
            <p:cNvPr id="13" name="Imagem 12">
              <a:hlinkClick r:id="rId5"/>
              <a:extLst>
                <a:ext uri="{FF2B5EF4-FFF2-40B4-BE49-F238E27FC236}">
                  <a16:creationId xmlns:a16="http://schemas.microsoft.com/office/drawing/2014/main" id="{5E135A2C-1903-4CC5-B164-6AC99D6923C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73024" y="1934783"/>
              <a:ext cx="2986226" cy="1676411"/>
            </a:xfrm>
            <a:prstGeom prst="rect">
              <a:avLst/>
            </a:prstGeom>
          </p:spPr>
        </p:pic>
        <p:sp>
          <p:nvSpPr>
            <p:cNvPr id="17" name="Retângulo 16">
              <a:extLst>
                <a:ext uri="{FF2B5EF4-FFF2-40B4-BE49-F238E27FC236}">
                  <a16:creationId xmlns:a16="http://schemas.microsoft.com/office/drawing/2014/main" id="{1D2BA602-996C-46F7-85E8-142B6A2F17EA}"/>
                </a:ext>
              </a:extLst>
            </p:cNvPr>
            <p:cNvSpPr/>
            <p:nvPr/>
          </p:nvSpPr>
          <p:spPr>
            <a:xfrm>
              <a:off x="4473024" y="1635045"/>
              <a:ext cx="2849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/>
                <a:t>Autocontrole limitado</a:t>
              </a:r>
            </a:p>
          </p:txBody>
        </p:sp>
      </p:grpSp>
      <p:grpSp>
        <p:nvGrpSpPr>
          <p:cNvPr id="18" name="Agrupar 17">
            <a:extLst>
              <a:ext uri="{FF2B5EF4-FFF2-40B4-BE49-F238E27FC236}">
                <a16:creationId xmlns:a16="http://schemas.microsoft.com/office/drawing/2014/main" id="{E2F2FC76-3E32-46B3-A369-00B13D8C48B4}"/>
              </a:ext>
            </a:extLst>
          </p:cNvPr>
          <p:cNvGrpSpPr/>
          <p:nvPr/>
        </p:nvGrpSpPr>
        <p:grpSpPr>
          <a:xfrm>
            <a:off x="535335" y="1885135"/>
            <a:ext cx="2270927" cy="1757938"/>
            <a:chOff x="307799" y="1635045"/>
            <a:chExt cx="2270927" cy="1757938"/>
          </a:xfrm>
        </p:grpSpPr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0747E982-EF02-4872-8BE4-064D6BB89ACC}"/>
                </a:ext>
              </a:extLst>
            </p:cNvPr>
            <p:cNvSpPr txBox="1"/>
            <p:nvPr/>
          </p:nvSpPr>
          <p:spPr>
            <a:xfrm>
              <a:off x="307799" y="1635045"/>
              <a:ext cx="2270927" cy="354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/>
                <a:t>Atenção limitada – The monkey bussiness illusion</a:t>
              </a:r>
            </a:p>
          </p:txBody>
        </p:sp>
        <p:pic>
          <p:nvPicPr>
            <p:cNvPr id="16" name="Imagem 15">
              <a:hlinkClick r:id="rId7"/>
              <a:extLst>
                <a:ext uri="{FF2B5EF4-FFF2-40B4-BE49-F238E27FC236}">
                  <a16:creationId xmlns:a16="http://schemas.microsoft.com/office/drawing/2014/main" id="{DC402334-6124-48C9-814D-2B19814C0E7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64163" y="2083295"/>
              <a:ext cx="2214563" cy="1309688"/>
            </a:xfrm>
            <a:prstGeom prst="rect">
              <a:avLst/>
            </a:prstGeom>
          </p:spPr>
        </p:pic>
      </p:grpSp>
      <p:grpSp>
        <p:nvGrpSpPr>
          <p:cNvPr id="26" name="Agrupar 25">
            <a:extLst>
              <a:ext uri="{FF2B5EF4-FFF2-40B4-BE49-F238E27FC236}">
                <a16:creationId xmlns:a16="http://schemas.microsoft.com/office/drawing/2014/main" id="{48CA95DB-7F9F-4673-88E9-8645D5A3C4ED}"/>
              </a:ext>
            </a:extLst>
          </p:cNvPr>
          <p:cNvGrpSpPr/>
          <p:nvPr/>
        </p:nvGrpSpPr>
        <p:grpSpPr>
          <a:xfrm>
            <a:off x="7417421" y="3798600"/>
            <a:ext cx="3777038" cy="2527126"/>
            <a:chOff x="7397324" y="2858376"/>
            <a:chExt cx="3777038" cy="2527126"/>
          </a:xfrm>
        </p:grpSpPr>
        <p:pic>
          <p:nvPicPr>
            <p:cNvPr id="24" name="Imagem 23">
              <a:hlinkClick r:id="rId9"/>
              <a:extLst>
                <a:ext uri="{FF2B5EF4-FFF2-40B4-BE49-F238E27FC236}">
                  <a16:creationId xmlns:a16="http://schemas.microsoft.com/office/drawing/2014/main" id="{A0CE521F-BD3C-477C-BAA7-3302BBB70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397324" y="3117055"/>
              <a:ext cx="3777038" cy="2268447"/>
            </a:xfrm>
            <a:prstGeom prst="rect">
              <a:avLst/>
            </a:prstGeom>
          </p:spPr>
        </p:pic>
        <p:sp>
          <p:nvSpPr>
            <p:cNvPr id="28" name="Retângulo 27">
              <a:extLst>
                <a:ext uri="{FF2B5EF4-FFF2-40B4-BE49-F238E27FC236}">
                  <a16:creationId xmlns:a16="http://schemas.microsoft.com/office/drawing/2014/main" id="{AF92F3CE-AC90-4219-9AC1-67693AEA1330}"/>
                </a:ext>
              </a:extLst>
            </p:cNvPr>
            <p:cNvSpPr/>
            <p:nvPr/>
          </p:nvSpPr>
          <p:spPr>
            <a:xfrm>
              <a:off x="7397324" y="2858376"/>
              <a:ext cx="20972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/>
                <a:t>Conformidade social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263240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FAA44D02-C290-482D-84C9-E2A77FE104DC}"/>
              </a:ext>
            </a:extLst>
          </p:cNvPr>
          <p:cNvSpPr txBox="1"/>
          <p:nvPr/>
        </p:nvSpPr>
        <p:spPr>
          <a:xfrm>
            <a:off x="384488" y="1068153"/>
            <a:ext cx="11163299" cy="36933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34000">
                <a:schemeClr val="accent5">
                  <a:lumMod val="7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Uma CULTURA de integridade pública - O fator HUMANO - NUDGES</a:t>
            </a: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23E9132A-FC67-4A64-A1B7-942E47ECB681}"/>
              </a:ext>
            </a:extLst>
          </p:cNvPr>
          <p:cNvGrpSpPr/>
          <p:nvPr/>
        </p:nvGrpSpPr>
        <p:grpSpPr>
          <a:xfrm>
            <a:off x="7969505" y="4522434"/>
            <a:ext cx="2927818" cy="1859389"/>
            <a:chOff x="384488" y="1858944"/>
            <a:chExt cx="2927818" cy="1859389"/>
          </a:xfrm>
        </p:grpSpPr>
        <p:pic>
          <p:nvPicPr>
            <p:cNvPr id="2" name="Imagem 1">
              <a:extLst>
                <a:ext uri="{FF2B5EF4-FFF2-40B4-BE49-F238E27FC236}">
                  <a16:creationId xmlns:a16="http://schemas.microsoft.com/office/drawing/2014/main" id="{7C226D10-30FA-4E49-8B86-7DEA7D8FB0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4488" y="1858944"/>
              <a:ext cx="1524699" cy="1859389"/>
            </a:xfrm>
            <a:prstGeom prst="rect">
              <a:avLst/>
            </a:prstGeom>
          </p:spPr>
        </p:pic>
        <p:pic>
          <p:nvPicPr>
            <p:cNvPr id="4" name="Imagem 3">
              <a:extLst>
                <a:ext uri="{FF2B5EF4-FFF2-40B4-BE49-F238E27FC236}">
                  <a16:creationId xmlns:a16="http://schemas.microsoft.com/office/drawing/2014/main" id="{B87F2B9F-CB13-416F-9142-D55186FFA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09188" y="1858944"/>
              <a:ext cx="1403118" cy="1859389"/>
            </a:xfrm>
            <a:prstGeom prst="rect">
              <a:avLst/>
            </a:prstGeom>
          </p:spPr>
        </p:pic>
      </p:grp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B6202F79-9951-4891-90BD-8325AEE0F889}"/>
              </a:ext>
            </a:extLst>
          </p:cNvPr>
          <p:cNvGrpSpPr/>
          <p:nvPr/>
        </p:nvGrpSpPr>
        <p:grpSpPr>
          <a:xfrm>
            <a:off x="4803387" y="1784045"/>
            <a:ext cx="4962122" cy="2474898"/>
            <a:chOff x="4803387" y="1784045"/>
            <a:chExt cx="4962122" cy="2474898"/>
          </a:xfrm>
        </p:grpSpPr>
        <p:grpSp>
          <p:nvGrpSpPr>
            <p:cNvPr id="11" name="Agrupar 10">
              <a:extLst>
                <a:ext uri="{FF2B5EF4-FFF2-40B4-BE49-F238E27FC236}">
                  <a16:creationId xmlns:a16="http://schemas.microsoft.com/office/drawing/2014/main" id="{96E4CC94-74F0-4CD8-93D3-1DA617095884}"/>
                </a:ext>
              </a:extLst>
            </p:cNvPr>
            <p:cNvGrpSpPr/>
            <p:nvPr/>
          </p:nvGrpSpPr>
          <p:grpSpPr>
            <a:xfrm>
              <a:off x="4803387" y="1784045"/>
              <a:ext cx="4962122" cy="2278568"/>
              <a:chOff x="6585665" y="1649354"/>
              <a:chExt cx="4962122" cy="2278568"/>
            </a:xfrm>
          </p:grpSpPr>
          <p:pic>
            <p:nvPicPr>
              <p:cNvPr id="5" name="Imagem 4">
                <a:hlinkClick r:id="rId5"/>
                <a:extLst>
                  <a:ext uri="{FF2B5EF4-FFF2-40B4-BE49-F238E27FC236}">
                    <a16:creationId xmlns:a16="http://schemas.microsoft.com/office/drawing/2014/main" id="{674C9DC9-3C50-476C-AD03-7AD40DDEAA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602947" y="1728315"/>
                <a:ext cx="1944840" cy="2180493"/>
              </a:xfrm>
              <a:prstGeom prst="rect">
                <a:avLst/>
              </a:prstGeom>
            </p:spPr>
          </p:pic>
          <p:pic>
            <p:nvPicPr>
              <p:cNvPr id="10" name="Imagem 9">
                <a:extLst>
                  <a:ext uri="{FF2B5EF4-FFF2-40B4-BE49-F238E27FC236}">
                    <a16:creationId xmlns:a16="http://schemas.microsoft.com/office/drawing/2014/main" id="{25F0FEE4-A12C-43BD-BFC4-A174D93E0A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585665" y="1649354"/>
                <a:ext cx="3017282" cy="2278568"/>
              </a:xfrm>
              <a:prstGeom prst="rect">
                <a:avLst/>
              </a:prstGeom>
            </p:spPr>
          </p:pic>
        </p:grpSp>
        <p:sp>
          <p:nvSpPr>
            <p:cNvPr id="12" name="Retângulo 11">
              <a:extLst>
                <a:ext uri="{FF2B5EF4-FFF2-40B4-BE49-F238E27FC236}">
                  <a16:creationId xmlns:a16="http://schemas.microsoft.com/office/drawing/2014/main" id="{B9A2A133-D956-477D-83D8-79B7F35CCC1C}"/>
                </a:ext>
              </a:extLst>
            </p:cNvPr>
            <p:cNvSpPr/>
            <p:nvPr/>
          </p:nvSpPr>
          <p:spPr>
            <a:xfrm>
              <a:off x="8042723" y="4043499"/>
              <a:ext cx="150073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800" dirty="0"/>
                <a:t>https://youtu.be/ELzRhmLRkFA</a:t>
              </a:r>
            </a:p>
          </p:txBody>
        </p:sp>
      </p:grpSp>
      <p:pic>
        <p:nvPicPr>
          <p:cNvPr id="13" name="Imagem 12">
            <a:extLst>
              <a:ext uri="{FF2B5EF4-FFF2-40B4-BE49-F238E27FC236}">
                <a16:creationId xmlns:a16="http://schemas.microsoft.com/office/drawing/2014/main" id="{0D333AD4-64E5-4D3B-ACC1-19EEA5BF36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61756" y="4409173"/>
            <a:ext cx="2892807" cy="2085912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2C07AC06-ACA5-40CE-A3E8-DFA59674D4C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2065309"/>
            <a:ext cx="2781216" cy="2085912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6288D22B-A494-43C4-B345-26FAF30B7B51}"/>
              </a:ext>
            </a:extLst>
          </p:cNvPr>
          <p:cNvSpPr txBox="1"/>
          <p:nvPr/>
        </p:nvSpPr>
        <p:spPr>
          <a:xfrm>
            <a:off x="584068" y="4199268"/>
            <a:ext cx="345563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Poderia ser considerado um caso de “</a:t>
            </a:r>
            <a:r>
              <a:rPr lang="pt-BR" sz="1600" dirty="0" err="1"/>
              <a:t>nudge</a:t>
            </a:r>
            <a:r>
              <a:rPr lang="pt-BR" sz="1600" dirty="0"/>
              <a:t>”, caso estivesse alinhado aos parâmetros da Teoria Comportamental</a:t>
            </a:r>
          </a:p>
          <a:p>
            <a:r>
              <a:rPr lang="pt-BR" sz="1600" dirty="0"/>
              <a:t>1996: 266 mortes por atropelamento no DF</a:t>
            </a:r>
          </a:p>
          <a:p>
            <a:r>
              <a:rPr lang="pt-BR" sz="1600" dirty="0"/>
              <a:t>2017: 78</a:t>
            </a:r>
          </a:p>
          <a:p>
            <a:r>
              <a:rPr lang="pt-BR" sz="1600" dirty="0"/>
              <a:t>2018: 105</a:t>
            </a:r>
          </a:p>
          <a:p>
            <a:r>
              <a:rPr lang="pt-BR" sz="1600" dirty="0"/>
              <a:t>2019: 48 até maio</a:t>
            </a:r>
          </a:p>
        </p:txBody>
      </p:sp>
    </p:spTree>
    <p:extLst>
      <p:ext uri="{BB962C8B-B14F-4D97-AF65-F5344CB8AC3E}">
        <p14:creationId xmlns:p14="http://schemas.microsoft.com/office/powerpoint/2010/main" val="28300315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1BB6C148-BC24-44EB-8066-72E3FC3C1CF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1EB2B062-E012-4BA4-AB11-92A1074B5513}"/>
              </a:ext>
            </a:extLst>
          </p:cNvPr>
          <p:cNvSpPr txBox="1"/>
          <p:nvPr/>
        </p:nvSpPr>
        <p:spPr>
          <a:xfrm>
            <a:off x="428625" y="948750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ÉTICA VIVA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F8B8596A-2C40-4EF7-AE86-DD312E2AAE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2672" y="2330384"/>
            <a:ext cx="9386656" cy="383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5179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138A475E-8883-4127-AB9F-14E4B5A9F1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4553" y="5776419"/>
            <a:ext cx="1440000" cy="720000"/>
          </a:xfrm>
          <a:prstGeom prst="rect">
            <a:avLst/>
          </a:prstGeom>
        </p:spPr>
      </p:pic>
      <p:sp>
        <p:nvSpPr>
          <p:cNvPr id="6" name="Retângulo 4">
            <a:extLst>
              <a:ext uri="{FF2B5EF4-FFF2-40B4-BE49-F238E27FC236}">
                <a16:creationId xmlns:a16="http://schemas.microsoft.com/office/drawing/2014/main" id="{F22E9077-A3AB-43C0-81CD-5DBE3E65CB93}"/>
              </a:ext>
            </a:extLst>
          </p:cNvPr>
          <p:cNvSpPr/>
          <p:nvPr/>
        </p:nvSpPr>
        <p:spPr>
          <a:xfrm>
            <a:off x="712228" y="4528947"/>
            <a:ext cx="10452350" cy="16927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>
                <a:latin typeface="+mj-lt"/>
              </a:rPr>
              <a:t>A vida é feita de atos e exemplos, afinal a palavra convence,</a:t>
            </a:r>
          </a:p>
          <a:p>
            <a:pPr algn="ctr"/>
            <a:r>
              <a:rPr lang="pt-BR" sz="2400" dirty="0">
                <a:latin typeface="+mj-lt"/>
              </a:rPr>
              <a:t>mas o exemplo arrasta.</a:t>
            </a:r>
          </a:p>
          <a:p>
            <a:pPr algn="ctr"/>
            <a:endParaRPr lang="pt-BR" sz="2400" dirty="0">
              <a:latin typeface="+mj-lt"/>
            </a:endParaRPr>
          </a:p>
          <a:p>
            <a:pPr algn="ctr"/>
            <a:r>
              <a:rPr lang="pt-BR" sz="3200" b="1" dirty="0">
                <a:solidFill>
                  <a:schemeClr val="accent1"/>
                </a:solidFill>
                <a:latin typeface="+mj-lt"/>
              </a:rPr>
              <a:t>Vamos ser esse exemplo!</a:t>
            </a:r>
          </a:p>
        </p:txBody>
      </p:sp>
      <p:pic>
        <p:nvPicPr>
          <p:cNvPr id="2" name="Picture 1" descr="EticaViva_tripe-0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365" y="1256410"/>
            <a:ext cx="7867827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8178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1E7B0BF9-83E9-434F-9129-058E0F43C2CC}"/>
              </a:ext>
            </a:extLst>
          </p:cNvPr>
          <p:cNvSpPr/>
          <p:nvPr/>
        </p:nvSpPr>
        <p:spPr>
          <a:xfrm>
            <a:off x="3135086" y="2140299"/>
            <a:ext cx="1336430" cy="6631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CC1F554E-6A09-415A-8A8A-4996D32CD9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791" y="882000"/>
            <a:ext cx="8448417" cy="597600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D93330D1-F53C-4E54-A7D4-60AD275335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4553" y="5776419"/>
            <a:ext cx="1440000" cy="720000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CD25FF87-BE58-4657-B323-6E443A426B17}"/>
              </a:ext>
            </a:extLst>
          </p:cNvPr>
          <p:cNvSpPr txBox="1">
            <a:spLocks/>
          </p:cNvSpPr>
          <p:nvPr/>
        </p:nvSpPr>
        <p:spPr>
          <a:xfrm>
            <a:off x="340488" y="882000"/>
            <a:ext cx="769234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Como funciona o Programa?</a:t>
            </a:r>
          </a:p>
        </p:txBody>
      </p:sp>
    </p:spTree>
    <p:extLst>
      <p:ext uri="{BB962C8B-B14F-4D97-AF65-F5344CB8AC3E}">
        <p14:creationId xmlns:p14="http://schemas.microsoft.com/office/powerpoint/2010/main" val="35205627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1BB6C148-BC24-44EB-8066-72E3FC3C1CF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CaixaDeTexto 5">
            <a:extLst>
              <a:ext uri="{FF2B5EF4-FFF2-40B4-BE49-F238E27FC236}">
                <a16:creationId xmlns:a16="http://schemas.microsoft.com/office/drawing/2014/main" id="{46D6D95B-0EA2-4437-B98E-6451BED21592}"/>
              </a:ext>
            </a:extLst>
          </p:cNvPr>
          <p:cNvSpPr txBox="1"/>
          <p:nvPr/>
        </p:nvSpPr>
        <p:spPr>
          <a:xfrm>
            <a:off x="338137" y="929026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FUNDAMENTOS DO PROGRAMA DE INTEGRIDADE</a:t>
            </a:r>
          </a:p>
        </p:txBody>
      </p:sp>
      <p:grpSp>
        <p:nvGrpSpPr>
          <p:cNvPr id="5" name="Agrupar 4">
            <a:extLst>
              <a:ext uri="{FF2B5EF4-FFF2-40B4-BE49-F238E27FC236}">
                <a16:creationId xmlns:a16="http://schemas.microsoft.com/office/drawing/2014/main" id="{F17F64CB-7227-4664-93D8-D14187D49E6C}"/>
              </a:ext>
            </a:extLst>
          </p:cNvPr>
          <p:cNvGrpSpPr/>
          <p:nvPr/>
        </p:nvGrpSpPr>
        <p:grpSpPr>
          <a:xfrm>
            <a:off x="476250" y="1922656"/>
            <a:ext cx="11049706" cy="4934993"/>
            <a:chOff x="476250" y="1922656"/>
            <a:chExt cx="11049706" cy="4934993"/>
          </a:xfrm>
        </p:grpSpPr>
        <p:graphicFrame>
          <p:nvGraphicFramePr>
            <p:cNvPr id="3" name="Diagrama 2">
              <a:extLst>
                <a:ext uri="{FF2B5EF4-FFF2-40B4-BE49-F238E27FC236}">
                  <a16:creationId xmlns:a16="http://schemas.microsoft.com/office/drawing/2014/main" id="{14F9E609-A8A0-4E48-8493-65832E4A1FE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015697671"/>
                </p:ext>
              </p:extLst>
            </p:nvPr>
          </p:nvGraphicFramePr>
          <p:xfrm>
            <a:off x="476250" y="1922656"/>
            <a:ext cx="11049706" cy="484643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2" name="CaixaDeTexto 1">
              <a:extLst>
                <a:ext uri="{FF2B5EF4-FFF2-40B4-BE49-F238E27FC236}">
                  <a16:creationId xmlns:a16="http://schemas.microsoft.com/office/drawing/2014/main" id="{98C674F5-550D-449B-8070-AF8DB14DA489}"/>
                </a:ext>
              </a:extLst>
            </p:cNvPr>
            <p:cNvSpPr txBox="1"/>
            <p:nvPr/>
          </p:nvSpPr>
          <p:spPr>
            <a:xfrm>
              <a:off x="1316023" y="2302431"/>
              <a:ext cx="1451991" cy="4112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36000" rIns="0" bIns="36000" rtlCol="0">
              <a:spAutoFit/>
            </a:bodyPr>
            <a:lstStyle/>
            <a:p>
              <a:r>
                <a:rPr lang="pt-BR" sz="1100" dirty="0">
                  <a:latin typeface="Segoe Print" panose="02000600000000000000" pitchFamily="2" charset="0"/>
                </a:rPr>
                <a:t>Faça o certo ainda que ninguém veja.</a:t>
              </a:r>
            </a:p>
          </p:txBody>
        </p:sp>
        <p:sp>
          <p:nvSpPr>
            <p:cNvPr id="7" name="CaixaDeTexto 6">
              <a:extLst>
                <a:ext uri="{FF2B5EF4-FFF2-40B4-BE49-F238E27FC236}">
                  <a16:creationId xmlns:a16="http://schemas.microsoft.com/office/drawing/2014/main" id="{5EB2D145-3627-4E9E-BBFA-DC40DB62C267}"/>
                </a:ext>
              </a:extLst>
            </p:cNvPr>
            <p:cNvSpPr txBox="1"/>
            <p:nvPr/>
          </p:nvSpPr>
          <p:spPr>
            <a:xfrm>
              <a:off x="1338746" y="3069274"/>
              <a:ext cx="1372998" cy="58053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72000" rtlCol="0">
              <a:spAutoFit/>
            </a:bodyPr>
            <a:lstStyle/>
            <a:p>
              <a:r>
                <a:rPr lang="pt-BR" sz="1100" dirty="0">
                  <a:latin typeface="Segoe Print" panose="02000600000000000000" pitchFamily="2" charset="0"/>
                </a:rPr>
                <a:t>Gestão transparente, cidadão consciente.</a:t>
              </a:r>
            </a:p>
          </p:txBody>
        </p:sp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D6B7868C-3590-4E3C-9B87-6C85A6658CB2}"/>
                </a:ext>
              </a:extLst>
            </p:cNvPr>
            <p:cNvSpPr txBox="1"/>
            <p:nvPr/>
          </p:nvSpPr>
          <p:spPr>
            <a:xfrm>
              <a:off x="1307283" y="3899395"/>
              <a:ext cx="137299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pt-BR" sz="1100" dirty="0">
                  <a:latin typeface="Segoe Print" panose="02000600000000000000" pitchFamily="2" charset="0"/>
                </a:rPr>
                <a:t>Cidadão, nosso melhor parceiro!</a:t>
              </a:r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7CFD26BA-4EF1-447B-AD8C-6CBDBBB9287A}"/>
                </a:ext>
              </a:extLst>
            </p:cNvPr>
            <p:cNvSpPr txBox="1"/>
            <p:nvPr/>
          </p:nvSpPr>
          <p:spPr>
            <a:xfrm>
              <a:off x="1307283" y="4723897"/>
              <a:ext cx="1469473" cy="4112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72000" rtlCol="0">
              <a:spAutoFit/>
            </a:bodyPr>
            <a:lstStyle/>
            <a:p>
              <a:r>
                <a:rPr lang="pt-BR" sz="1100" dirty="0">
                  <a:latin typeface="Segoe Print" panose="02000600000000000000" pitchFamily="2" charset="0"/>
                </a:rPr>
                <a:t>Fazer o correto, sem olhar a quem.</a:t>
              </a:r>
            </a:p>
          </p:txBody>
        </p:sp>
        <p:sp>
          <p:nvSpPr>
            <p:cNvPr id="10" name="CaixaDeTexto 9">
              <a:extLst>
                <a:ext uri="{FF2B5EF4-FFF2-40B4-BE49-F238E27FC236}">
                  <a16:creationId xmlns:a16="http://schemas.microsoft.com/office/drawing/2014/main" id="{DFD58E3A-D5B6-4F59-8CCB-B752F5A06A21}"/>
                </a:ext>
              </a:extLst>
            </p:cNvPr>
            <p:cNvSpPr txBox="1"/>
            <p:nvPr/>
          </p:nvSpPr>
          <p:spPr>
            <a:xfrm>
              <a:off x="1338746" y="5548399"/>
              <a:ext cx="1453392" cy="4476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36000" rIns="0" bIns="72000" rtlCol="0">
              <a:spAutoFit/>
            </a:bodyPr>
            <a:lstStyle/>
            <a:p>
              <a:r>
                <a:rPr lang="pt-BR" sz="1100" dirty="0">
                  <a:latin typeface="Segoe Print" panose="02000600000000000000" pitchFamily="2" charset="0"/>
                </a:rPr>
                <a:t>Fazendo hoje melhor que ontem.</a:t>
              </a:r>
            </a:p>
          </p:txBody>
        </p:sp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id="{135F3447-72F6-493F-B52F-2E21AC708A0F}"/>
                </a:ext>
              </a:extLst>
            </p:cNvPr>
            <p:cNvSpPr txBox="1"/>
            <p:nvPr/>
          </p:nvSpPr>
          <p:spPr>
            <a:xfrm>
              <a:off x="1307283" y="6372901"/>
              <a:ext cx="1453392" cy="48474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pt-BR" sz="1050" dirty="0">
                  <a:latin typeface="Segoe Print" panose="02000600000000000000" pitchFamily="2" charset="0"/>
                </a:rPr>
                <a:t>Nenhuma vantagem vale mais que sua reputação.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725116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D37B182F-A187-4B3C-B738-4D937F2871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1994375"/>
              </p:ext>
            </p:extLst>
          </p:nvPr>
        </p:nvGraphicFramePr>
        <p:xfrm>
          <a:off x="514347" y="879902"/>
          <a:ext cx="11677653" cy="5833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C46A7C00-6644-44CE-A356-05D6B662F77C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C22918C8-8C88-4A7F-9113-E4E9E1D31B2B}"/>
              </a:ext>
            </a:extLst>
          </p:cNvPr>
          <p:cNvSpPr txBox="1"/>
          <p:nvPr/>
        </p:nvSpPr>
        <p:spPr>
          <a:xfrm>
            <a:off x="338137" y="929026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FUNDAMENTOS DO PROGRAMA DE INTEGRIDADE</a:t>
            </a:r>
          </a:p>
        </p:txBody>
      </p:sp>
    </p:spTree>
    <p:extLst>
      <p:ext uri="{BB962C8B-B14F-4D97-AF65-F5344CB8AC3E}">
        <p14:creationId xmlns:p14="http://schemas.microsoft.com/office/powerpoint/2010/main" val="268798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>
            <a:extLst>
              <a:ext uri="{FF2B5EF4-FFF2-40B4-BE49-F238E27FC236}">
                <a16:creationId xmlns:a16="http://schemas.microsoft.com/office/drawing/2014/main" id="{284C8220-82B6-4494-864B-366FC4C4F8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6014" y="3708400"/>
            <a:ext cx="22764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DE4739C6-573E-4222-BF34-6338F95009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8391607"/>
              </p:ext>
            </p:extLst>
          </p:nvPr>
        </p:nvGraphicFramePr>
        <p:xfrm>
          <a:off x="499035" y="1598686"/>
          <a:ext cx="10914926" cy="4797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aixaDeTexto 5">
            <a:extLst>
              <a:ext uri="{FF2B5EF4-FFF2-40B4-BE49-F238E27FC236}">
                <a16:creationId xmlns:a16="http://schemas.microsoft.com/office/drawing/2014/main" id="{2036339F-3AE4-4D02-950B-822E283DE2D7}"/>
              </a:ext>
            </a:extLst>
          </p:cNvPr>
          <p:cNvSpPr txBox="1"/>
          <p:nvPr/>
        </p:nvSpPr>
        <p:spPr>
          <a:xfrm>
            <a:off x="374848" y="842233"/>
            <a:ext cx="1116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latin typeface="+mj-lt"/>
              </a:rPr>
              <a:t>MAPA ESTRATÉGICO 2016-2019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3D5B435A-BAEE-4E8C-B95D-67D9FE93C07A}"/>
              </a:ext>
            </a:extLst>
          </p:cNvPr>
          <p:cNvCxnSpPr/>
          <p:nvPr/>
        </p:nvCxnSpPr>
        <p:spPr>
          <a:xfrm>
            <a:off x="374848" y="1427008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45209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BD4C87C6-468B-4EC4-BBFD-9459EB5EB243}"/>
              </a:ext>
            </a:extLst>
          </p:cNvPr>
          <p:cNvSpPr txBox="1"/>
          <p:nvPr/>
        </p:nvSpPr>
        <p:spPr>
          <a:xfrm>
            <a:off x="476250" y="1033217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3200" dirty="0">
                <a:latin typeface="+mj-lt"/>
              </a:rPr>
              <a:t>INTEGRIDADE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049E7F08-80AD-4FF9-B996-DCAFF214F01B}"/>
              </a:ext>
            </a:extLst>
          </p:cNvPr>
          <p:cNvSpPr/>
          <p:nvPr/>
        </p:nvSpPr>
        <p:spPr>
          <a:xfrm>
            <a:off x="476250" y="1727881"/>
            <a:ext cx="43315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/>
              <a:t>IN Conjunta MP/CGU nº 1, de 10/5/2016</a:t>
            </a:r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C7488EE3-002F-47A7-A79A-8091642908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617917"/>
              </p:ext>
            </p:extLst>
          </p:nvPr>
        </p:nvGraphicFramePr>
        <p:xfrm>
          <a:off x="476250" y="2118300"/>
          <a:ext cx="11163300" cy="4235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275123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BD4C87C6-468B-4EC4-BBFD-9459EB5EB243}"/>
              </a:ext>
            </a:extLst>
          </p:cNvPr>
          <p:cNvSpPr txBox="1"/>
          <p:nvPr/>
        </p:nvSpPr>
        <p:spPr>
          <a:xfrm>
            <a:off x="476251" y="1016295"/>
            <a:ext cx="1116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latin typeface="+mj-lt"/>
              </a:rPr>
              <a:t>MAPA ESTRATÉGICO 2016-2019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282F1110-1BB0-4918-BDDB-97B8297BC5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2506" y="1601070"/>
            <a:ext cx="7230887" cy="5163714"/>
          </a:xfrm>
          <a:prstGeom prst="rect">
            <a:avLst/>
          </a:prstGeom>
        </p:spPr>
      </p:pic>
      <p:sp>
        <p:nvSpPr>
          <p:cNvPr id="3" name="Seta: para a Direita 2">
            <a:extLst>
              <a:ext uri="{FF2B5EF4-FFF2-40B4-BE49-F238E27FC236}">
                <a16:creationId xmlns:a16="http://schemas.microsoft.com/office/drawing/2014/main" id="{05EE0C00-8364-4FE4-BF20-1E5695E2CBA4}"/>
              </a:ext>
            </a:extLst>
          </p:cNvPr>
          <p:cNvSpPr/>
          <p:nvPr/>
        </p:nvSpPr>
        <p:spPr>
          <a:xfrm flipH="1">
            <a:off x="9678721" y="2869325"/>
            <a:ext cx="709448" cy="5360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Seta: para a Esquerda 3">
            <a:extLst>
              <a:ext uri="{FF2B5EF4-FFF2-40B4-BE49-F238E27FC236}">
                <a16:creationId xmlns:a16="http://schemas.microsoft.com/office/drawing/2014/main" id="{56C56BF5-D297-478D-8074-782133A25DEB}"/>
              </a:ext>
            </a:extLst>
          </p:cNvPr>
          <p:cNvSpPr/>
          <p:nvPr/>
        </p:nvSpPr>
        <p:spPr>
          <a:xfrm>
            <a:off x="9707762" y="4484476"/>
            <a:ext cx="848434" cy="1891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Seta: para a Esquerda 7">
            <a:extLst>
              <a:ext uri="{FF2B5EF4-FFF2-40B4-BE49-F238E27FC236}">
                <a16:creationId xmlns:a16="http://schemas.microsoft.com/office/drawing/2014/main" id="{F939A0AE-2A13-439F-BC77-88C949909109}"/>
              </a:ext>
            </a:extLst>
          </p:cNvPr>
          <p:cNvSpPr/>
          <p:nvPr/>
        </p:nvSpPr>
        <p:spPr>
          <a:xfrm>
            <a:off x="7393007" y="3046740"/>
            <a:ext cx="215831" cy="1891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Seta: para a Esquerda 8">
            <a:extLst>
              <a:ext uri="{FF2B5EF4-FFF2-40B4-BE49-F238E27FC236}">
                <a16:creationId xmlns:a16="http://schemas.microsoft.com/office/drawing/2014/main" id="{E78FF0C4-E5A6-4944-886B-54153F71C4DF}"/>
              </a:ext>
            </a:extLst>
          </p:cNvPr>
          <p:cNvSpPr/>
          <p:nvPr/>
        </p:nvSpPr>
        <p:spPr>
          <a:xfrm>
            <a:off x="4661309" y="1954061"/>
            <a:ext cx="316472" cy="1891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326786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1BE534D3-621E-4D8F-B6D9-75BC182FD1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176" y="751560"/>
            <a:ext cx="10741688" cy="6132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4418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Agrupar 17">
            <a:extLst>
              <a:ext uri="{FF2B5EF4-FFF2-40B4-BE49-F238E27FC236}">
                <a16:creationId xmlns:a16="http://schemas.microsoft.com/office/drawing/2014/main" id="{AEEEAC51-A981-449A-AC97-ADE8B8F3BD7B}"/>
              </a:ext>
            </a:extLst>
          </p:cNvPr>
          <p:cNvGrpSpPr/>
          <p:nvPr/>
        </p:nvGrpSpPr>
        <p:grpSpPr>
          <a:xfrm>
            <a:off x="-454408" y="-292344"/>
            <a:ext cx="13294451" cy="9153336"/>
            <a:chOff x="-454408" y="-292344"/>
            <a:chExt cx="13294451" cy="9153336"/>
          </a:xfrm>
        </p:grpSpPr>
        <p:grpSp>
          <p:nvGrpSpPr>
            <p:cNvPr id="13" name="Agrupar 12">
              <a:extLst>
                <a:ext uri="{FF2B5EF4-FFF2-40B4-BE49-F238E27FC236}">
                  <a16:creationId xmlns:a16="http://schemas.microsoft.com/office/drawing/2014/main" id="{F1460513-6CF1-4099-9969-820BE465B84A}"/>
                </a:ext>
              </a:extLst>
            </p:cNvPr>
            <p:cNvGrpSpPr/>
            <p:nvPr/>
          </p:nvGrpSpPr>
          <p:grpSpPr>
            <a:xfrm>
              <a:off x="-454408" y="-292344"/>
              <a:ext cx="13294451" cy="9153336"/>
              <a:chOff x="-365052" y="-129787"/>
              <a:chExt cx="13294451" cy="9153336"/>
            </a:xfrm>
          </p:grpSpPr>
          <p:graphicFrame>
            <p:nvGraphicFramePr>
              <p:cNvPr id="11" name="Diagrama 10">
                <a:extLst>
                  <a:ext uri="{FF2B5EF4-FFF2-40B4-BE49-F238E27FC236}">
                    <a16:creationId xmlns:a16="http://schemas.microsoft.com/office/drawing/2014/main" id="{9E07370B-F37E-4F12-AE27-8B1D0829F2D4}"/>
                  </a:ext>
                </a:extLst>
              </p:cNvPr>
              <p:cNvGraphicFramePr/>
              <p:nvPr>
                <p:extLst/>
              </p:nvPr>
            </p:nvGraphicFramePr>
            <p:xfrm>
              <a:off x="641998" y="4284324"/>
              <a:ext cx="10908000" cy="275771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graphicFrame>
            <p:nvGraphicFramePr>
              <p:cNvPr id="4" name="Diagrama 3">
                <a:extLst>
                  <a:ext uri="{FF2B5EF4-FFF2-40B4-BE49-F238E27FC236}">
                    <a16:creationId xmlns:a16="http://schemas.microsoft.com/office/drawing/2014/main" id="{32505EA0-6019-4B06-AD5E-ECB6B52911DF}"/>
                  </a:ext>
                </a:extLst>
              </p:cNvPr>
              <p:cNvGraphicFramePr/>
              <p:nvPr>
                <p:extLst/>
              </p:nvPr>
            </p:nvGraphicFramePr>
            <p:xfrm>
              <a:off x="964249" y="3558781"/>
              <a:ext cx="11965150" cy="546476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  <p:graphicFrame>
            <p:nvGraphicFramePr>
              <p:cNvPr id="2" name="Diagrama 1">
                <a:extLst>
                  <a:ext uri="{FF2B5EF4-FFF2-40B4-BE49-F238E27FC236}">
                    <a16:creationId xmlns:a16="http://schemas.microsoft.com/office/drawing/2014/main" id="{60AADAEA-83FC-4360-A77B-4310658743A4}"/>
                  </a:ext>
                </a:extLst>
              </p:cNvPr>
              <p:cNvGraphicFramePr/>
              <p:nvPr>
                <p:extLst/>
              </p:nvPr>
            </p:nvGraphicFramePr>
            <p:xfrm>
              <a:off x="-365052" y="-129787"/>
              <a:ext cx="12212097" cy="508128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2" r:lo="rId13" r:qs="rId14" r:cs="rId15"/>
              </a:graphicData>
            </a:graphic>
          </p:graphicFrame>
        </p:grp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032A970C-49A8-4BD3-AC5E-65A9BB84A2F4}"/>
                </a:ext>
              </a:extLst>
            </p:cNvPr>
            <p:cNvSpPr txBox="1"/>
            <p:nvPr/>
          </p:nvSpPr>
          <p:spPr>
            <a:xfrm>
              <a:off x="4597078" y="1414711"/>
              <a:ext cx="2997843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t-BR" sz="900" dirty="0"/>
                <a:t>ÓRGÃOS DE ASSISTÊNCIA DIRETA E IMEDIATA AO MINISTRO</a:t>
              </a:r>
            </a:p>
          </p:txBody>
        </p:sp>
        <p:cxnSp>
          <p:nvCxnSpPr>
            <p:cNvPr id="8" name="Conector reto 7">
              <a:extLst>
                <a:ext uri="{FF2B5EF4-FFF2-40B4-BE49-F238E27FC236}">
                  <a16:creationId xmlns:a16="http://schemas.microsoft.com/office/drawing/2014/main" id="{44D831AD-707E-4F69-B455-50C583FCB3F7}"/>
                </a:ext>
              </a:extLst>
            </p:cNvPr>
            <p:cNvCxnSpPr/>
            <p:nvPr/>
          </p:nvCxnSpPr>
          <p:spPr>
            <a:xfrm>
              <a:off x="6006642" y="1735540"/>
              <a:ext cx="0" cy="240415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A9726B71-42A0-4C32-BBB7-D35BEDA0FD4C}"/>
                </a:ext>
              </a:extLst>
            </p:cNvPr>
            <p:cNvSpPr txBox="1"/>
            <p:nvPr/>
          </p:nvSpPr>
          <p:spPr>
            <a:xfrm>
              <a:off x="4597078" y="3705657"/>
              <a:ext cx="2997843" cy="1384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pt-BR" sz="900" dirty="0"/>
                <a:t>ÓRGÃOS ESPECÍFICOS SINGULARES</a:t>
              </a:r>
            </a:p>
          </p:txBody>
        </p:sp>
        <p:cxnSp>
          <p:nvCxnSpPr>
            <p:cNvPr id="10" name="Conector reto 9">
              <a:extLst>
                <a:ext uri="{FF2B5EF4-FFF2-40B4-BE49-F238E27FC236}">
                  <a16:creationId xmlns:a16="http://schemas.microsoft.com/office/drawing/2014/main" id="{90B2FCBF-86B6-49A0-A844-A0898624E650}"/>
                </a:ext>
              </a:extLst>
            </p:cNvPr>
            <p:cNvCxnSpPr>
              <a:cxnSpLocks/>
            </p:cNvCxnSpPr>
            <p:nvPr/>
          </p:nvCxnSpPr>
          <p:spPr>
            <a:xfrm>
              <a:off x="6006642" y="3948157"/>
              <a:ext cx="0" cy="196553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tângulo: Cantos Arredondados 20">
            <a:extLst>
              <a:ext uri="{FF2B5EF4-FFF2-40B4-BE49-F238E27FC236}">
                <a16:creationId xmlns:a16="http://schemas.microsoft.com/office/drawing/2014/main" id="{C5CE9E94-81D5-417D-B1A7-A1D7E1E55AC1}"/>
              </a:ext>
            </a:extLst>
          </p:cNvPr>
          <p:cNvSpPr/>
          <p:nvPr/>
        </p:nvSpPr>
        <p:spPr>
          <a:xfrm>
            <a:off x="9022980" y="955960"/>
            <a:ext cx="2084290" cy="435936"/>
          </a:xfrm>
          <a:prstGeom prst="roundRect">
            <a:avLst/>
          </a:prstGeom>
          <a:solidFill>
            <a:srgbClr val="063352"/>
          </a:solidFill>
          <a:ln w="12700" cap="flat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/>
            <a:r>
              <a:rPr lang="pt-BR" sz="1100" b="1" dirty="0">
                <a:solidFill>
                  <a:prstClr val="white"/>
                </a:solidFill>
                <a:latin typeface="Calibri" panose="020F0502020204030204"/>
              </a:rPr>
              <a:t>Comitê de Governança Interna</a:t>
            </a:r>
          </a:p>
          <a:p>
            <a:pPr algn="ctr"/>
            <a:r>
              <a:rPr lang="pt-BR" sz="1100" b="1" dirty="0">
                <a:solidFill>
                  <a:prstClr val="white"/>
                </a:solidFill>
                <a:latin typeface="Calibri" panose="020F0502020204030204"/>
              </a:rPr>
              <a:t>CGI</a:t>
            </a:r>
          </a:p>
        </p:txBody>
      </p:sp>
      <p:sp>
        <p:nvSpPr>
          <p:cNvPr id="22" name="Retângulo: Cantos Arredondados 21">
            <a:extLst>
              <a:ext uri="{FF2B5EF4-FFF2-40B4-BE49-F238E27FC236}">
                <a16:creationId xmlns:a16="http://schemas.microsoft.com/office/drawing/2014/main" id="{3F7B5063-B6E9-4719-A44B-F292DDF0F720}"/>
              </a:ext>
            </a:extLst>
          </p:cNvPr>
          <p:cNvSpPr/>
          <p:nvPr/>
        </p:nvSpPr>
        <p:spPr>
          <a:xfrm>
            <a:off x="1389533" y="955960"/>
            <a:ext cx="2084290" cy="435936"/>
          </a:xfrm>
          <a:prstGeom prst="roundRect">
            <a:avLst/>
          </a:prstGeom>
          <a:solidFill>
            <a:srgbClr val="063352"/>
          </a:solidFill>
          <a:ln w="12700" cap="flat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/>
            <a:r>
              <a:rPr lang="pt-BR" sz="1100" b="1" dirty="0">
                <a:solidFill>
                  <a:prstClr val="white"/>
                </a:solidFill>
                <a:latin typeface="Calibri" panose="020F0502020204030204"/>
              </a:rPr>
              <a:t>Comissão de Ética</a:t>
            </a:r>
          </a:p>
        </p:txBody>
      </p:sp>
    </p:spTree>
    <p:extLst>
      <p:ext uri="{BB962C8B-B14F-4D97-AF65-F5344CB8AC3E}">
        <p14:creationId xmlns:p14="http://schemas.microsoft.com/office/powerpoint/2010/main" val="30975160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tângulo 75">
            <a:extLst>
              <a:ext uri="{FF2B5EF4-FFF2-40B4-BE49-F238E27FC236}">
                <a16:creationId xmlns:a16="http://schemas.microsoft.com/office/drawing/2014/main" id="{0BF024A3-496E-402F-9DAA-E181F0CC3889}"/>
              </a:ext>
            </a:extLst>
          </p:cNvPr>
          <p:cNvSpPr/>
          <p:nvPr/>
        </p:nvSpPr>
        <p:spPr>
          <a:xfrm>
            <a:off x="0" y="0"/>
            <a:ext cx="12192000" cy="6883111"/>
          </a:xfrm>
          <a:prstGeom prst="rect">
            <a:avLst/>
          </a:prstGeom>
          <a:solidFill>
            <a:schemeClr val="bg1"/>
          </a:solidFill>
          <a:ln w="476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7" name="Retângulo 76">
            <a:extLst>
              <a:ext uri="{FF2B5EF4-FFF2-40B4-BE49-F238E27FC236}">
                <a16:creationId xmlns:a16="http://schemas.microsoft.com/office/drawing/2014/main" id="{98975B63-F966-4D6E-AD9B-261B35BDA20B}"/>
              </a:ext>
            </a:extLst>
          </p:cNvPr>
          <p:cNvSpPr/>
          <p:nvPr/>
        </p:nvSpPr>
        <p:spPr>
          <a:xfrm>
            <a:off x="9908337" y="9960"/>
            <a:ext cx="2294867" cy="6857999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/>
          </a:p>
        </p:txBody>
      </p:sp>
      <p:sp>
        <p:nvSpPr>
          <p:cNvPr id="78" name="AutoShape 3">
            <a:extLst>
              <a:ext uri="{FF2B5EF4-FFF2-40B4-BE49-F238E27FC236}">
                <a16:creationId xmlns:a16="http://schemas.microsoft.com/office/drawing/2014/main" id="{489B20D3-58EF-4E1E-9001-77A4A8EE3799}"/>
              </a:ext>
            </a:extLst>
          </p:cNvPr>
          <p:cNvSpPr/>
          <p:nvPr/>
        </p:nvSpPr>
        <p:spPr>
          <a:xfrm rot="5400000">
            <a:off x="-1893970" y="1893971"/>
            <a:ext cx="6858002" cy="307006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/>
          <a:lstStyle/>
          <a:p>
            <a:endParaRPr lang="pt-BR" sz="1200"/>
          </a:p>
        </p:txBody>
      </p:sp>
      <p:sp>
        <p:nvSpPr>
          <p:cNvPr id="79" name="AutoShape 2">
            <a:extLst>
              <a:ext uri="{FF2B5EF4-FFF2-40B4-BE49-F238E27FC236}">
                <a16:creationId xmlns:a16="http://schemas.microsoft.com/office/drawing/2014/main" id="{C1C392B1-C59F-4656-B8D0-11694CD9FBC3}"/>
              </a:ext>
            </a:extLst>
          </p:cNvPr>
          <p:cNvSpPr/>
          <p:nvPr/>
        </p:nvSpPr>
        <p:spPr>
          <a:xfrm rot="5400000">
            <a:off x="3067096" y="33350"/>
            <a:ext cx="6856111" cy="6826371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endParaRPr lang="pt-BR" sz="1200"/>
          </a:p>
        </p:txBody>
      </p:sp>
      <p:grpSp>
        <p:nvGrpSpPr>
          <p:cNvPr id="80" name="Group 26">
            <a:extLst>
              <a:ext uri="{FF2B5EF4-FFF2-40B4-BE49-F238E27FC236}">
                <a16:creationId xmlns:a16="http://schemas.microsoft.com/office/drawing/2014/main" id="{1910AE07-AEEF-4789-B704-E77BA31341E2}"/>
              </a:ext>
            </a:extLst>
          </p:cNvPr>
          <p:cNvGrpSpPr/>
          <p:nvPr/>
        </p:nvGrpSpPr>
        <p:grpSpPr>
          <a:xfrm>
            <a:off x="135468" y="3031128"/>
            <a:ext cx="2692398" cy="987675"/>
            <a:chOff x="522449" y="-1985526"/>
            <a:chExt cx="1095091" cy="1069342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1" name="Freeform 27">
              <a:extLst>
                <a:ext uri="{FF2B5EF4-FFF2-40B4-BE49-F238E27FC236}">
                  <a16:creationId xmlns:a16="http://schemas.microsoft.com/office/drawing/2014/main" id="{2458F146-89C1-42D9-93D1-0BBA76C0A460}"/>
                </a:ext>
              </a:extLst>
            </p:cNvPr>
            <p:cNvSpPr/>
            <p:nvPr/>
          </p:nvSpPr>
          <p:spPr>
            <a:xfrm>
              <a:off x="522449" y="-1985526"/>
              <a:ext cx="1095091" cy="1069342"/>
            </a:xfrm>
            <a:custGeom>
              <a:avLst/>
              <a:gdLst/>
              <a:ahLst/>
              <a:cxnLst/>
              <a:rect l="l" t="t" r="r" b="b"/>
              <a:pathLst>
                <a:path w="3364563" h="1248029">
                  <a:moveTo>
                    <a:pt x="2810843" y="1248029"/>
                  </a:moveTo>
                  <a:lnTo>
                    <a:pt x="553720" y="1248029"/>
                  </a:lnTo>
                  <a:cubicBezTo>
                    <a:pt x="247650" y="1248029"/>
                    <a:pt x="0" y="968640"/>
                    <a:pt x="0" y="624744"/>
                  </a:cubicBezTo>
                  <a:cubicBezTo>
                    <a:pt x="0" y="279415"/>
                    <a:pt x="247650" y="0"/>
                    <a:pt x="553720" y="0"/>
                  </a:cubicBezTo>
                  <a:lnTo>
                    <a:pt x="2810843" y="0"/>
                  </a:lnTo>
                  <a:cubicBezTo>
                    <a:pt x="3116913" y="0"/>
                    <a:pt x="3364563" y="279415"/>
                    <a:pt x="3364563" y="624744"/>
                  </a:cubicBezTo>
                  <a:cubicBezTo>
                    <a:pt x="3363293" y="968640"/>
                    <a:pt x="3115643" y="1248029"/>
                    <a:pt x="2810843" y="1248029"/>
                  </a:cubicBezTo>
                  <a:close/>
                </a:path>
              </a:pathLst>
            </a:custGeom>
            <a:grpFill/>
          </p:spPr>
          <p:txBody>
            <a:bodyPr anchor="ctr"/>
            <a:lstStyle/>
            <a:p>
              <a:pPr algn="ctr">
                <a:lnSpc>
                  <a:spcPts val="1307"/>
                </a:lnSpc>
                <a:spcBef>
                  <a:spcPct val="0"/>
                </a:spcBef>
              </a:pPr>
              <a:r>
                <a:rPr lang="en-US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Comitê Gestor da </a:t>
              </a:r>
              <a:r>
                <a:rPr lang="en-US" sz="12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Política</a:t>
              </a:r>
              <a:r>
                <a:rPr lang="en-US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de Desenvolvimento </a:t>
              </a:r>
              <a:br>
                <a:rPr lang="en-US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(CCAP)</a:t>
              </a:r>
            </a:p>
          </p:txBody>
        </p:sp>
      </p:grpSp>
      <p:grpSp>
        <p:nvGrpSpPr>
          <p:cNvPr id="82" name="Group 26">
            <a:extLst>
              <a:ext uri="{FF2B5EF4-FFF2-40B4-BE49-F238E27FC236}">
                <a16:creationId xmlns:a16="http://schemas.microsoft.com/office/drawing/2014/main" id="{7678D85F-FDE3-40E5-9D7D-A5CA1918991B}"/>
              </a:ext>
            </a:extLst>
          </p:cNvPr>
          <p:cNvGrpSpPr/>
          <p:nvPr/>
        </p:nvGrpSpPr>
        <p:grpSpPr>
          <a:xfrm>
            <a:off x="132309" y="5609742"/>
            <a:ext cx="2672981" cy="987674"/>
            <a:chOff x="434742" y="2459901"/>
            <a:chExt cx="1538367" cy="7032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3" name="Freeform 27">
              <a:extLst>
                <a:ext uri="{FF2B5EF4-FFF2-40B4-BE49-F238E27FC236}">
                  <a16:creationId xmlns:a16="http://schemas.microsoft.com/office/drawing/2014/main" id="{16E01C76-EBC3-46B3-B7CF-FEE1BB2354B0}"/>
                </a:ext>
              </a:extLst>
            </p:cNvPr>
            <p:cNvSpPr/>
            <p:nvPr/>
          </p:nvSpPr>
          <p:spPr>
            <a:xfrm>
              <a:off x="434742" y="2459901"/>
              <a:ext cx="1538367" cy="703200"/>
            </a:xfrm>
            <a:custGeom>
              <a:avLst/>
              <a:gdLst/>
              <a:ahLst/>
              <a:cxnLst/>
              <a:rect l="l" t="t" r="r" b="b"/>
              <a:pathLst>
                <a:path w="3364563" h="1248029">
                  <a:moveTo>
                    <a:pt x="2810843" y="1248029"/>
                  </a:moveTo>
                  <a:lnTo>
                    <a:pt x="553720" y="1248029"/>
                  </a:lnTo>
                  <a:cubicBezTo>
                    <a:pt x="247650" y="1248029"/>
                    <a:pt x="0" y="968640"/>
                    <a:pt x="0" y="624744"/>
                  </a:cubicBezTo>
                  <a:cubicBezTo>
                    <a:pt x="0" y="279415"/>
                    <a:pt x="247650" y="0"/>
                    <a:pt x="553720" y="0"/>
                  </a:cubicBezTo>
                  <a:lnTo>
                    <a:pt x="2810843" y="0"/>
                  </a:lnTo>
                  <a:cubicBezTo>
                    <a:pt x="3116913" y="0"/>
                    <a:pt x="3364563" y="279415"/>
                    <a:pt x="3364563" y="624744"/>
                  </a:cubicBezTo>
                  <a:cubicBezTo>
                    <a:pt x="3363293" y="968640"/>
                    <a:pt x="3115643" y="1248029"/>
                    <a:pt x="2810843" y="1248029"/>
                  </a:cubicBezTo>
                  <a:close/>
                </a:path>
              </a:pathLst>
            </a:custGeom>
            <a:grpFill/>
          </p:spPr>
          <p:txBody>
            <a:bodyPr anchor="ctr"/>
            <a:lstStyle/>
            <a:p>
              <a:pPr algn="ctr"/>
              <a:r>
                <a:rPr lang="en-US" sz="12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Subcomissão</a:t>
              </a:r>
              <a:r>
                <a:rPr lang="en-US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do Sistema de Gestão de </a:t>
              </a:r>
              <a:r>
                <a:rPr lang="en-US" sz="12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Documentos</a:t>
              </a:r>
              <a:r>
                <a:rPr lang="en-US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de </a:t>
              </a:r>
              <a:r>
                <a:rPr lang="en-US" sz="12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Arquivo</a:t>
              </a:r>
              <a:r>
                <a:rPr lang="en-US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(</a:t>
              </a:r>
              <a:r>
                <a:rPr lang="en-US" sz="12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SubSIGA</a:t>
              </a:r>
              <a:r>
                <a:rPr lang="en-US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pt-BR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4" name="Group 26">
            <a:extLst>
              <a:ext uri="{FF2B5EF4-FFF2-40B4-BE49-F238E27FC236}">
                <a16:creationId xmlns:a16="http://schemas.microsoft.com/office/drawing/2014/main" id="{94984DAB-FC80-432B-AB11-0E833EB015E7}"/>
              </a:ext>
            </a:extLst>
          </p:cNvPr>
          <p:cNvGrpSpPr/>
          <p:nvPr/>
        </p:nvGrpSpPr>
        <p:grpSpPr>
          <a:xfrm>
            <a:off x="100583" y="4311267"/>
            <a:ext cx="2704706" cy="987674"/>
            <a:chOff x="292202" y="38638"/>
            <a:chExt cx="1095091" cy="1069342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5" name="Freeform 27">
              <a:extLst>
                <a:ext uri="{FF2B5EF4-FFF2-40B4-BE49-F238E27FC236}">
                  <a16:creationId xmlns:a16="http://schemas.microsoft.com/office/drawing/2014/main" id="{698B162C-71BE-49DC-9277-9074DB520136}"/>
                </a:ext>
              </a:extLst>
            </p:cNvPr>
            <p:cNvSpPr/>
            <p:nvPr/>
          </p:nvSpPr>
          <p:spPr>
            <a:xfrm>
              <a:off x="292202" y="38638"/>
              <a:ext cx="1095091" cy="1069342"/>
            </a:xfrm>
            <a:custGeom>
              <a:avLst/>
              <a:gdLst/>
              <a:ahLst/>
              <a:cxnLst/>
              <a:rect l="l" t="t" r="r" b="b"/>
              <a:pathLst>
                <a:path w="3364563" h="1248029">
                  <a:moveTo>
                    <a:pt x="2810843" y="1248029"/>
                  </a:moveTo>
                  <a:lnTo>
                    <a:pt x="553720" y="1248029"/>
                  </a:lnTo>
                  <a:cubicBezTo>
                    <a:pt x="247650" y="1248029"/>
                    <a:pt x="0" y="968640"/>
                    <a:pt x="0" y="624744"/>
                  </a:cubicBezTo>
                  <a:cubicBezTo>
                    <a:pt x="0" y="279415"/>
                    <a:pt x="247650" y="0"/>
                    <a:pt x="553720" y="0"/>
                  </a:cubicBezTo>
                  <a:lnTo>
                    <a:pt x="2810843" y="0"/>
                  </a:lnTo>
                  <a:cubicBezTo>
                    <a:pt x="3116913" y="0"/>
                    <a:pt x="3364563" y="279415"/>
                    <a:pt x="3364563" y="624744"/>
                  </a:cubicBezTo>
                  <a:cubicBezTo>
                    <a:pt x="3363293" y="968640"/>
                    <a:pt x="3115643" y="1248029"/>
                    <a:pt x="2810843" y="1248029"/>
                  </a:cubicBezTo>
                  <a:close/>
                </a:path>
              </a:pathLst>
            </a:custGeom>
            <a:grpFill/>
          </p:spPr>
          <p:txBody>
            <a:bodyPr anchor="ctr"/>
            <a:lstStyle/>
            <a:p>
              <a:pPr algn="ctr">
                <a:lnSpc>
                  <a:spcPts val="1306"/>
                </a:lnSpc>
                <a:spcBef>
                  <a:spcPct val="0"/>
                </a:spcBef>
              </a:pPr>
              <a:r>
                <a:rPr lang="en-US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Comissão Permanente de Avaliação de </a:t>
              </a:r>
              <a:r>
                <a:rPr lang="en-US" sz="1200" b="1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Documentos</a:t>
              </a:r>
              <a:r>
                <a:rPr lang="en-US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  <a:br>
                <a:rPr lang="en-US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(CPAD)</a:t>
              </a:r>
              <a:endParaRPr lang="pt-BR" sz="1200"/>
            </a:p>
          </p:txBody>
        </p:sp>
      </p:grpSp>
      <p:grpSp>
        <p:nvGrpSpPr>
          <p:cNvPr id="86" name="Group 26">
            <a:extLst>
              <a:ext uri="{FF2B5EF4-FFF2-40B4-BE49-F238E27FC236}">
                <a16:creationId xmlns:a16="http://schemas.microsoft.com/office/drawing/2014/main" id="{6E32355D-F449-47F3-AB1D-90DC60CAAB47}"/>
              </a:ext>
            </a:extLst>
          </p:cNvPr>
          <p:cNvGrpSpPr/>
          <p:nvPr/>
        </p:nvGrpSpPr>
        <p:grpSpPr>
          <a:xfrm>
            <a:off x="3200696" y="315519"/>
            <a:ext cx="2839158" cy="796673"/>
            <a:chOff x="485284" y="488337"/>
            <a:chExt cx="1365534" cy="888730"/>
          </a:xfrm>
        </p:grpSpPr>
        <p:sp>
          <p:nvSpPr>
            <p:cNvPr id="87" name="Freeform 27">
              <a:extLst>
                <a:ext uri="{FF2B5EF4-FFF2-40B4-BE49-F238E27FC236}">
                  <a16:creationId xmlns:a16="http://schemas.microsoft.com/office/drawing/2014/main" id="{F2D3ED98-BA6A-4A93-BB3F-B5B5060C4809}"/>
                </a:ext>
              </a:extLst>
            </p:cNvPr>
            <p:cNvSpPr/>
            <p:nvPr/>
          </p:nvSpPr>
          <p:spPr>
            <a:xfrm>
              <a:off x="485284" y="488337"/>
              <a:ext cx="1365534" cy="888730"/>
            </a:xfrm>
            <a:custGeom>
              <a:avLst/>
              <a:gdLst/>
              <a:ahLst/>
              <a:cxnLst/>
              <a:rect l="l" t="t" r="r" b="b"/>
              <a:pathLst>
                <a:path w="3364563" h="1248029">
                  <a:moveTo>
                    <a:pt x="2810843" y="1248029"/>
                  </a:moveTo>
                  <a:lnTo>
                    <a:pt x="553720" y="1248029"/>
                  </a:lnTo>
                  <a:cubicBezTo>
                    <a:pt x="247650" y="1248029"/>
                    <a:pt x="0" y="968640"/>
                    <a:pt x="0" y="624744"/>
                  </a:cubicBezTo>
                  <a:cubicBezTo>
                    <a:pt x="0" y="279415"/>
                    <a:pt x="247650" y="0"/>
                    <a:pt x="553720" y="0"/>
                  </a:cubicBezTo>
                  <a:lnTo>
                    <a:pt x="2810843" y="0"/>
                  </a:lnTo>
                  <a:cubicBezTo>
                    <a:pt x="3116913" y="0"/>
                    <a:pt x="3364563" y="279415"/>
                    <a:pt x="3364563" y="624744"/>
                  </a:cubicBezTo>
                  <a:cubicBezTo>
                    <a:pt x="3363293" y="968640"/>
                    <a:pt x="3115643" y="1248029"/>
                    <a:pt x="2810843" y="1248029"/>
                  </a:cubicBezTo>
                  <a:close/>
                </a:path>
              </a:pathLst>
            </a:custGeom>
            <a:solidFill>
              <a:srgbClr val="2C92D5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txBody>
            <a:bodyPr/>
            <a:lstStyle/>
            <a:p>
              <a:pPr algn="ctr">
                <a:spcBef>
                  <a:spcPts val="53"/>
                </a:spcBef>
                <a:spcAft>
                  <a:spcPts val="53"/>
                </a:spcAft>
              </a:pPr>
              <a:r>
                <a:rPr lang="en-US" sz="1200" spc="-9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Comitê Gerencial de Tecnologia </a:t>
              </a:r>
            </a:p>
            <a:p>
              <a:pPr algn="ctr">
                <a:spcBef>
                  <a:spcPts val="53"/>
                </a:spcBef>
                <a:spcAft>
                  <a:spcPts val="53"/>
                </a:spcAft>
              </a:pPr>
              <a:r>
                <a:rPr lang="en-US" sz="1200" spc="-9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 Informação</a:t>
              </a:r>
            </a:p>
            <a:p>
              <a:pPr algn="ctr">
                <a:spcBef>
                  <a:spcPts val="53"/>
                </a:spcBef>
                <a:spcAft>
                  <a:spcPts val="53"/>
                </a:spcAft>
              </a:pPr>
              <a:r>
                <a:rPr lang="en-US" sz="1200" spc="-9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(CGTI)</a:t>
              </a:r>
            </a:p>
            <a:p>
              <a:endParaRPr lang="pt-BR" sz="1200"/>
            </a:p>
          </p:txBody>
        </p:sp>
      </p:grpSp>
      <p:sp>
        <p:nvSpPr>
          <p:cNvPr id="88" name="Freeform 27">
            <a:extLst>
              <a:ext uri="{FF2B5EF4-FFF2-40B4-BE49-F238E27FC236}">
                <a16:creationId xmlns:a16="http://schemas.microsoft.com/office/drawing/2014/main" id="{0C855A15-64C5-49AF-9571-87558BFE1B7A}"/>
              </a:ext>
            </a:extLst>
          </p:cNvPr>
          <p:cNvSpPr/>
          <p:nvPr/>
        </p:nvSpPr>
        <p:spPr>
          <a:xfrm>
            <a:off x="3228670" y="4890617"/>
            <a:ext cx="2844801" cy="822430"/>
          </a:xfrm>
          <a:custGeom>
            <a:avLst/>
            <a:gdLst/>
            <a:ahLst/>
            <a:cxnLst/>
            <a:rect l="l" t="t" r="r" b="b"/>
            <a:pathLst>
              <a:path w="3364563" h="1248029">
                <a:moveTo>
                  <a:pt x="2810843" y="1248029"/>
                </a:moveTo>
                <a:lnTo>
                  <a:pt x="553720" y="1248029"/>
                </a:lnTo>
                <a:cubicBezTo>
                  <a:pt x="247650" y="1248029"/>
                  <a:pt x="0" y="968640"/>
                  <a:pt x="0" y="624744"/>
                </a:cubicBezTo>
                <a:cubicBezTo>
                  <a:pt x="0" y="279415"/>
                  <a:pt x="247650" y="0"/>
                  <a:pt x="553720" y="0"/>
                </a:cubicBezTo>
                <a:lnTo>
                  <a:pt x="2810843" y="0"/>
                </a:lnTo>
                <a:cubicBezTo>
                  <a:pt x="3116913" y="0"/>
                  <a:pt x="3364563" y="279415"/>
                  <a:pt x="3364563" y="624744"/>
                </a:cubicBezTo>
                <a:cubicBezTo>
                  <a:pt x="3363293" y="968640"/>
                  <a:pt x="3115643" y="1248029"/>
                  <a:pt x="2810843" y="1248029"/>
                </a:cubicBezTo>
                <a:close/>
              </a:path>
            </a:pathLst>
          </a:custGeom>
          <a:solidFill>
            <a:srgbClr val="2C92D5"/>
          </a:solidFill>
        </p:spPr>
        <p:txBody>
          <a:bodyPr/>
          <a:lstStyle/>
          <a:p>
            <a:pPr algn="ctr">
              <a:spcBef>
                <a:spcPts val="33"/>
              </a:spcBef>
              <a:spcAft>
                <a:spcPts val="33"/>
              </a:spcAft>
            </a:pPr>
            <a:r>
              <a:rPr lang="en-US" sz="1200" spc="-9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Comitê Gerencial de Segurança </a:t>
            </a:r>
          </a:p>
          <a:p>
            <a:pPr algn="ctr"/>
            <a:r>
              <a:rPr lang="en-US" sz="1200" spc="-9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Corporativa</a:t>
            </a:r>
          </a:p>
          <a:p>
            <a:pPr algn="ctr">
              <a:spcBef>
                <a:spcPts val="53"/>
              </a:spcBef>
              <a:spcAft>
                <a:spcPts val="53"/>
              </a:spcAft>
            </a:pPr>
            <a:r>
              <a:rPr lang="en-US" sz="1200" spc="-9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(CGSC)</a:t>
            </a:r>
            <a:endParaRPr lang="pt-BR" sz="12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200"/>
          </a:p>
        </p:txBody>
      </p:sp>
      <p:sp>
        <p:nvSpPr>
          <p:cNvPr id="89" name="Freeform 27">
            <a:extLst>
              <a:ext uri="{FF2B5EF4-FFF2-40B4-BE49-F238E27FC236}">
                <a16:creationId xmlns:a16="http://schemas.microsoft.com/office/drawing/2014/main" id="{529500E5-EE1A-4D85-8FA3-2D2EC08C91C8}"/>
              </a:ext>
            </a:extLst>
          </p:cNvPr>
          <p:cNvSpPr/>
          <p:nvPr/>
        </p:nvSpPr>
        <p:spPr>
          <a:xfrm>
            <a:off x="3261052" y="3969148"/>
            <a:ext cx="2839159" cy="802107"/>
          </a:xfrm>
          <a:custGeom>
            <a:avLst/>
            <a:gdLst/>
            <a:ahLst/>
            <a:cxnLst/>
            <a:rect l="l" t="t" r="r" b="b"/>
            <a:pathLst>
              <a:path w="3364563" h="1248029">
                <a:moveTo>
                  <a:pt x="2810843" y="1248029"/>
                </a:moveTo>
                <a:lnTo>
                  <a:pt x="553720" y="1248029"/>
                </a:lnTo>
                <a:cubicBezTo>
                  <a:pt x="247650" y="1248029"/>
                  <a:pt x="0" y="968640"/>
                  <a:pt x="0" y="624744"/>
                </a:cubicBezTo>
                <a:cubicBezTo>
                  <a:pt x="0" y="279415"/>
                  <a:pt x="247650" y="0"/>
                  <a:pt x="553720" y="0"/>
                </a:cubicBezTo>
                <a:lnTo>
                  <a:pt x="2810843" y="0"/>
                </a:lnTo>
                <a:cubicBezTo>
                  <a:pt x="3116913" y="0"/>
                  <a:pt x="3364563" y="279415"/>
                  <a:pt x="3364563" y="624744"/>
                </a:cubicBezTo>
                <a:cubicBezTo>
                  <a:pt x="3363293" y="968640"/>
                  <a:pt x="3115643" y="1248029"/>
                  <a:pt x="2810843" y="1248029"/>
                </a:cubicBezTo>
                <a:close/>
              </a:path>
            </a:pathLst>
          </a:custGeom>
          <a:solidFill>
            <a:srgbClr val="2C92D5"/>
          </a:solidFill>
        </p:spPr>
        <p:txBody>
          <a:bodyPr anchor="t"/>
          <a:lstStyle/>
          <a:p>
            <a:pPr algn="ctr">
              <a:spcBef>
                <a:spcPts val="53"/>
              </a:spcBef>
              <a:spcAft>
                <a:spcPts val="53"/>
              </a:spcAft>
            </a:pPr>
            <a:r>
              <a:rPr lang="en-US" sz="1200" spc="-9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Comitê Gerencial de Gestão</a:t>
            </a:r>
          </a:p>
          <a:p>
            <a:pPr algn="ctr"/>
            <a:r>
              <a:rPr lang="en-US" sz="1200" spc="-9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Pessoas  (CGGP)</a:t>
            </a:r>
          </a:p>
        </p:txBody>
      </p:sp>
      <p:sp>
        <p:nvSpPr>
          <p:cNvPr id="90" name="Freeform 27">
            <a:extLst>
              <a:ext uri="{FF2B5EF4-FFF2-40B4-BE49-F238E27FC236}">
                <a16:creationId xmlns:a16="http://schemas.microsoft.com/office/drawing/2014/main" id="{9FD247D6-E1A1-4EE9-8D8E-6125CEFB0FBE}"/>
              </a:ext>
            </a:extLst>
          </p:cNvPr>
          <p:cNvSpPr/>
          <p:nvPr/>
        </p:nvSpPr>
        <p:spPr>
          <a:xfrm>
            <a:off x="3200696" y="2195424"/>
            <a:ext cx="2844801" cy="840022"/>
          </a:xfrm>
          <a:custGeom>
            <a:avLst/>
            <a:gdLst/>
            <a:ahLst/>
            <a:cxnLst/>
            <a:rect l="l" t="t" r="r" b="b"/>
            <a:pathLst>
              <a:path w="3364563" h="1248029">
                <a:moveTo>
                  <a:pt x="2810843" y="1248029"/>
                </a:moveTo>
                <a:lnTo>
                  <a:pt x="553720" y="1248029"/>
                </a:lnTo>
                <a:cubicBezTo>
                  <a:pt x="247650" y="1248029"/>
                  <a:pt x="0" y="968640"/>
                  <a:pt x="0" y="624744"/>
                </a:cubicBezTo>
                <a:cubicBezTo>
                  <a:pt x="0" y="279415"/>
                  <a:pt x="247650" y="0"/>
                  <a:pt x="553720" y="0"/>
                </a:cubicBezTo>
                <a:lnTo>
                  <a:pt x="2810843" y="0"/>
                </a:lnTo>
                <a:cubicBezTo>
                  <a:pt x="3116913" y="0"/>
                  <a:pt x="3364563" y="279415"/>
                  <a:pt x="3364563" y="624744"/>
                </a:cubicBezTo>
                <a:cubicBezTo>
                  <a:pt x="3363293" y="968640"/>
                  <a:pt x="3115643" y="1248029"/>
                  <a:pt x="2810843" y="1248029"/>
                </a:cubicBezTo>
                <a:close/>
              </a:path>
            </a:pathLst>
          </a:custGeom>
          <a:solidFill>
            <a:srgbClr val="2C92D5"/>
          </a:solidFill>
        </p:spPr>
        <p:txBody>
          <a:bodyPr anchor="ctr"/>
          <a:lstStyle/>
          <a:p>
            <a:pPr algn="ctr">
              <a:spcBef>
                <a:spcPts val="33"/>
              </a:spcBef>
              <a:spcAft>
                <a:spcPts val="33"/>
              </a:spcAft>
            </a:pPr>
            <a:r>
              <a:rPr lang="en-US" sz="1200" spc="-9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Comitê Gerencial de Gestão de Riscos </a:t>
            </a:r>
          </a:p>
          <a:p>
            <a:pPr algn="ctr">
              <a:spcBef>
                <a:spcPts val="33"/>
              </a:spcBef>
              <a:spcAft>
                <a:spcPts val="33"/>
              </a:spcAft>
            </a:pPr>
            <a:r>
              <a:rPr lang="en-US" sz="1200" spc="-9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n-US" sz="1200" spc="-9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Programa</a:t>
            </a:r>
            <a:r>
              <a:rPr lang="en-US" sz="1200" spc="-9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spc="-9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Integridade</a:t>
            </a:r>
            <a:r>
              <a:rPr lang="en-US" sz="1200" spc="-9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(CGRI)</a:t>
            </a:r>
          </a:p>
          <a:p>
            <a:endParaRPr lang="pt-BR" sz="1200"/>
          </a:p>
        </p:txBody>
      </p:sp>
      <p:sp>
        <p:nvSpPr>
          <p:cNvPr id="91" name="Freeform 27">
            <a:extLst>
              <a:ext uri="{FF2B5EF4-FFF2-40B4-BE49-F238E27FC236}">
                <a16:creationId xmlns:a16="http://schemas.microsoft.com/office/drawing/2014/main" id="{B6108895-229D-4170-B10A-E6737C020D39}"/>
              </a:ext>
            </a:extLst>
          </p:cNvPr>
          <p:cNvSpPr/>
          <p:nvPr/>
        </p:nvSpPr>
        <p:spPr>
          <a:xfrm>
            <a:off x="3249667" y="5828100"/>
            <a:ext cx="2849657" cy="822430"/>
          </a:xfrm>
          <a:custGeom>
            <a:avLst/>
            <a:gdLst/>
            <a:ahLst/>
            <a:cxnLst/>
            <a:rect l="l" t="t" r="r" b="b"/>
            <a:pathLst>
              <a:path w="3364563" h="1248029">
                <a:moveTo>
                  <a:pt x="2810843" y="1248029"/>
                </a:moveTo>
                <a:lnTo>
                  <a:pt x="553720" y="1248029"/>
                </a:lnTo>
                <a:cubicBezTo>
                  <a:pt x="247650" y="1248029"/>
                  <a:pt x="0" y="968640"/>
                  <a:pt x="0" y="624744"/>
                </a:cubicBezTo>
                <a:cubicBezTo>
                  <a:pt x="0" y="279415"/>
                  <a:pt x="247650" y="0"/>
                  <a:pt x="553720" y="0"/>
                </a:cubicBezTo>
                <a:lnTo>
                  <a:pt x="2810843" y="0"/>
                </a:lnTo>
                <a:cubicBezTo>
                  <a:pt x="3116913" y="0"/>
                  <a:pt x="3364563" y="279415"/>
                  <a:pt x="3364563" y="624744"/>
                </a:cubicBezTo>
                <a:cubicBezTo>
                  <a:pt x="3363293" y="968640"/>
                  <a:pt x="3115643" y="1248029"/>
                  <a:pt x="2810843" y="1248029"/>
                </a:cubicBezTo>
                <a:close/>
              </a:path>
            </a:pathLst>
          </a:custGeom>
          <a:solidFill>
            <a:srgbClr val="2C92D5"/>
          </a:solidFill>
        </p:spPr>
        <p:txBody>
          <a:bodyPr/>
          <a:lstStyle/>
          <a:p>
            <a:pPr algn="ctr"/>
            <a:r>
              <a:rPr lang="pt-BR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Comitê Gerencial de Gestão do</a:t>
            </a:r>
          </a:p>
          <a:p>
            <a:pPr algn="ctr"/>
            <a:r>
              <a:rPr lang="pt-BR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Conhecimento</a:t>
            </a:r>
          </a:p>
          <a:p>
            <a:pPr algn="ctr"/>
            <a:r>
              <a:rPr lang="pt-BR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(CGGC)</a:t>
            </a:r>
          </a:p>
          <a:p>
            <a:endParaRPr lang="pt-BR" sz="1200"/>
          </a:p>
        </p:txBody>
      </p:sp>
      <p:sp>
        <p:nvSpPr>
          <p:cNvPr id="92" name="Freeform 27">
            <a:extLst>
              <a:ext uri="{FF2B5EF4-FFF2-40B4-BE49-F238E27FC236}">
                <a16:creationId xmlns:a16="http://schemas.microsoft.com/office/drawing/2014/main" id="{A7CCDA51-B2F6-4299-B7ED-A01F956D8A1E}"/>
              </a:ext>
            </a:extLst>
          </p:cNvPr>
          <p:cNvSpPr/>
          <p:nvPr/>
        </p:nvSpPr>
        <p:spPr>
          <a:xfrm>
            <a:off x="3192935" y="1175093"/>
            <a:ext cx="2872177" cy="822430"/>
          </a:xfrm>
          <a:custGeom>
            <a:avLst/>
            <a:gdLst/>
            <a:ahLst/>
            <a:cxnLst/>
            <a:rect l="l" t="t" r="r" b="b"/>
            <a:pathLst>
              <a:path w="3364563" h="1248029">
                <a:moveTo>
                  <a:pt x="2810843" y="1248029"/>
                </a:moveTo>
                <a:lnTo>
                  <a:pt x="553720" y="1248029"/>
                </a:lnTo>
                <a:cubicBezTo>
                  <a:pt x="247650" y="1248029"/>
                  <a:pt x="0" y="968640"/>
                  <a:pt x="0" y="624744"/>
                </a:cubicBezTo>
                <a:cubicBezTo>
                  <a:pt x="0" y="279415"/>
                  <a:pt x="247650" y="0"/>
                  <a:pt x="553720" y="0"/>
                </a:cubicBezTo>
                <a:lnTo>
                  <a:pt x="2810843" y="0"/>
                </a:lnTo>
                <a:cubicBezTo>
                  <a:pt x="3116913" y="0"/>
                  <a:pt x="3364563" y="279415"/>
                  <a:pt x="3364563" y="624744"/>
                </a:cubicBezTo>
                <a:cubicBezTo>
                  <a:pt x="3363293" y="968640"/>
                  <a:pt x="3115643" y="1248029"/>
                  <a:pt x="2810843" y="1248029"/>
                </a:cubicBezTo>
                <a:close/>
              </a:path>
            </a:pathLst>
          </a:custGeom>
          <a:solidFill>
            <a:srgbClr val="2C92D5"/>
          </a:solidFill>
        </p:spPr>
        <p:txBody>
          <a:bodyPr anchor="ctr"/>
          <a:lstStyle/>
          <a:p>
            <a:pPr algn="ctr">
              <a:lnSpc>
                <a:spcPts val="839"/>
              </a:lnSpc>
              <a:spcBef>
                <a:spcPts val="53"/>
              </a:spcBef>
              <a:spcAft>
                <a:spcPts val="53"/>
              </a:spcAft>
            </a:pPr>
            <a:r>
              <a:rPr lang="en-US" sz="1200" spc="-9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Comitê Gerencial de Gestão</a:t>
            </a:r>
          </a:p>
          <a:p>
            <a:pPr algn="ctr">
              <a:lnSpc>
                <a:spcPts val="839"/>
              </a:lnSpc>
              <a:spcBef>
                <a:spcPts val="53"/>
              </a:spcBef>
              <a:spcAft>
                <a:spcPts val="53"/>
              </a:spcAft>
            </a:pPr>
            <a:r>
              <a:rPr lang="en-US" sz="1200" spc="-9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Orçamentária, </a:t>
            </a:r>
          </a:p>
          <a:p>
            <a:pPr algn="ctr">
              <a:lnSpc>
                <a:spcPts val="839"/>
              </a:lnSpc>
              <a:spcBef>
                <a:spcPts val="53"/>
              </a:spcBef>
              <a:spcAft>
                <a:spcPts val="53"/>
              </a:spcAft>
            </a:pPr>
            <a:r>
              <a:rPr lang="en-US" sz="1200" spc="-9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Financeira e de Custos </a:t>
            </a:r>
          </a:p>
          <a:p>
            <a:pPr algn="ctr">
              <a:lnSpc>
                <a:spcPts val="840"/>
              </a:lnSpc>
              <a:spcBef>
                <a:spcPts val="53"/>
              </a:spcBef>
              <a:spcAft>
                <a:spcPts val="53"/>
              </a:spcAft>
            </a:pPr>
            <a:r>
              <a:rPr lang="en-US" sz="1200" spc="-9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(CGOFC)</a:t>
            </a:r>
          </a:p>
          <a:p>
            <a:endParaRPr lang="pt-BR" sz="1200"/>
          </a:p>
        </p:txBody>
      </p:sp>
      <p:sp>
        <p:nvSpPr>
          <p:cNvPr id="93" name="Freeform 27">
            <a:extLst>
              <a:ext uri="{FF2B5EF4-FFF2-40B4-BE49-F238E27FC236}">
                <a16:creationId xmlns:a16="http://schemas.microsoft.com/office/drawing/2014/main" id="{6BF46C5C-BA4E-471D-A62D-93397D26887D}"/>
              </a:ext>
            </a:extLst>
          </p:cNvPr>
          <p:cNvSpPr/>
          <p:nvPr/>
        </p:nvSpPr>
        <p:spPr>
          <a:xfrm>
            <a:off x="3841094" y="3069682"/>
            <a:ext cx="2839159" cy="774613"/>
          </a:xfrm>
          <a:custGeom>
            <a:avLst/>
            <a:gdLst/>
            <a:ahLst/>
            <a:cxnLst/>
            <a:rect l="l" t="t" r="r" b="b"/>
            <a:pathLst>
              <a:path w="3364563" h="1248029">
                <a:moveTo>
                  <a:pt x="2810843" y="1248029"/>
                </a:moveTo>
                <a:lnTo>
                  <a:pt x="553720" y="1248029"/>
                </a:lnTo>
                <a:cubicBezTo>
                  <a:pt x="247650" y="1248029"/>
                  <a:pt x="0" y="968640"/>
                  <a:pt x="0" y="624744"/>
                </a:cubicBezTo>
                <a:cubicBezTo>
                  <a:pt x="0" y="279415"/>
                  <a:pt x="247650" y="0"/>
                  <a:pt x="553720" y="0"/>
                </a:cubicBezTo>
                <a:lnTo>
                  <a:pt x="2810843" y="0"/>
                </a:lnTo>
                <a:cubicBezTo>
                  <a:pt x="3116913" y="0"/>
                  <a:pt x="3364563" y="279415"/>
                  <a:pt x="3364563" y="624744"/>
                </a:cubicBezTo>
                <a:cubicBezTo>
                  <a:pt x="3363293" y="968640"/>
                  <a:pt x="3115643" y="1248029"/>
                  <a:pt x="2810843" y="1248029"/>
                </a:cubicBezTo>
                <a:close/>
              </a:path>
            </a:pathLst>
          </a:custGeom>
          <a:solidFill>
            <a:srgbClr val="0070C0"/>
          </a:solidFill>
        </p:spPr>
        <p:txBody>
          <a:bodyPr anchor="ctr"/>
          <a:lstStyle/>
          <a:p>
            <a:pPr algn="ctr"/>
            <a:r>
              <a:rPr lang="en-US" sz="1200" spc="-9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Comitê Gerencial do Planejamento</a:t>
            </a:r>
          </a:p>
          <a:p>
            <a:pPr algn="ctr"/>
            <a:r>
              <a:rPr lang="en-US" sz="1200" spc="-9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Estratégico </a:t>
            </a:r>
          </a:p>
          <a:p>
            <a:pPr algn="ctr"/>
            <a:r>
              <a:rPr lang="en-US" sz="1200" spc="-9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(CGPE)</a:t>
            </a:r>
          </a:p>
        </p:txBody>
      </p:sp>
      <p:sp>
        <p:nvSpPr>
          <p:cNvPr id="94" name="CaixaDeTexto 93">
            <a:extLst>
              <a:ext uri="{FF2B5EF4-FFF2-40B4-BE49-F238E27FC236}">
                <a16:creationId xmlns:a16="http://schemas.microsoft.com/office/drawing/2014/main" id="{6D83B002-70AB-4845-B0D7-4F1F3C44A4AF}"/>
              </a:ext>
            </a:extLst>
          </p:cNvPr>
          <p:cNvSpPr txBox="1"/>
          <p:nvPr/>
        </p:nvSpPr>
        <p:spPr>
          <a:xfrm>
            <a:off x="5660134" y="-31151"/>
            <a:ext cx="888385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867" b="1" dirty="0">
                <a:latin typeface="Arial" panose="020B0604020202020204" pitchFamily="34" charset="0"/>
                <a:cs typeface="Arial" panose="020B0604020202020204" pitchFamily="34" charset="0"/>
              </a:rPr>
              <a:t>Tático</a:t>
            </a:r>
          </a:p>
        </p:txBody>
      </p:sp>
      <p:sp>
        <p:nvSpPr>
          <p:cNvPr id="95" name="Elipse 94">
            <a:extLst>
              <a:ext uri="{FF2B5EF4-FFF2-40B4-BE49-F238E27FC236}">
                <a16:creationId xmlns:a16="http://schemas.microsoft.com/office/drawing/2014/main" id="{69C8F0E2-FE61-4E84-A7E8-BA7BED92A717}"/>
              </a:ext>
            </a:extLst>
          </p:cNvPr>
          <p:cNvSpPr/>
          <p:nvPr/>
        </p:nvSpPr>
        <p:spPr>
          <a:xfrm>
            <a:off x="3157222" y="537536"/>
            <a:ext cx="609600" cy="609600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33"/>
              <a:t>DTI</a:t>
            </a:r>
          </a:p>
        </p:txBody>
      </p:sp>
      <p:sp>
        <p:nvSpPr>
          <p:cNvPr id="96" name="Elipse 95">
            <a:extLst>
              <a:ext uri="{FF2B5EF4-FFF2-40B4-BE49-F238E27FC236}">
                <a16:creationId xmlns:a16="http://schemas.microsoft.com/office/drawing/2014/main" id="{3F9F1E54-425B-4E97-BC80-199986FF1C7C}"/>
              </a:ext>
            </a:extLst>
          </p:cNvPr>
          <p:cNvSpPr/>
          <p:nvPr/>
        </p:nvSpPr>
        <p:spPr>
          <a:xfrm>
            <a:off x="3291693" y="5161189"/>
            <a:ext cx="609600" cy="609600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33"/>
              <a:t>DGI</a:t>
            </a:r>
          </a:p>
        </p:txBody>
      </p:sp>
      <p:sp>
        <p:nvSpPr>
          <p:cNvPr id="97" name="Elipse 96">
            <a:extLst>
              <a:ext uri="{FF2B5EF4-FFF2-40B4-BE49-F238E27FC236}">
                <a16:creationId xmlns:a16="http://schemas.microsoft.com/office/drawing/2014/main" id="{331EF44D-6F33-4BF0-BFA3-9C13AB351A59}"/>
              </a:ext>
            </a:extLst>
          </p:cNvPr>
          <p:cNvSpPr/>
          <p:nvPr/>
        </p:nvSpPr>
        <p:spPr>
          <a:xfrm>
            <a:off x="3093349" y="2682043"/>
            <a:ext cx="609600" cy="609600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33"/>
              <a:t>NGRI</a:t>
            </a:r>
          </a:p>
        </p:txBody>
      </p:sp>
      <p:sp>
        <p:nvSpPr>
          <p:cNvPr id="98" name="Elipse 97">
            <a:extLst>
              <a:ext uri="{FF2B5EF4-FFF2-40B4-BE49-F238E27FC236}">
                <a16:creationId xmlns:a16="http://schemas.microsoft.com/office/drawing/2014/main" id="{F534ABCA-6A2E-496B-A731-AEC978987DDF}"/>
              </a:ext>
            </a:extLst>
          </p:cNvPr>
          <p:cNvSpPr/>
          <p:nvPr/>
        </p:nvSpPr>
        <p:spPr>
          <a:xfrm>
            <a:off x="3504683" y="3310110"/>
            <a:ext cx="781724" cy="570512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33"/>
              <a:t>DIPLAD</a:t>
            </a:r>
          </a:p>
        </p:txBody>
      </p:sp>
      <p:sp>
        <p:nvSpPr>
          <p:cNvPr id="99" name="Elipse 98">
            <a:extLst>
              <a:ext uri="{FF2B5EF4-FFF2-40B4-BE49-F238E27FC236}">
                <a16:creationId xmlns:a16="http://schemas.microsoft.com/office/drawing/2014/main" id="{A01E53A1-CE05-47BE-AB17-5785FCAB5012}"/>
              </a:ext>
            </a:extLst>
          </p:cNvPr>
          <p:cNvSpPr/>
          <p:nvPr/>
        </p:nvSpPr>
        <p:spPr>
          <a:xfrm>
            <a:off x="3294617" y="4238732"/>
            <a:ext cx="665629" cy="598395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/>
              <a:t>COGEP</a:t>
            </a:r>
          </a:p>
        </p:txBody>
      </p:sp>
      <p:sp>
        <p:nvSpPr>
          <p:cNvPr id="100" name="Elipse 99">
            <a:extLst>
              <a:ext uri="{FF2B5EF4-FFF2-40B4-BE49-F238E27FC236}">
                <a16:creationId xmlns:a16="http://schemas.microsoft.com/office/drawing/2014/main" id="{C1A37ED7-9969-4D8E-B274-FF4320BC741E}"/>
              </a:ext>
            </a:extLst>
          </p:cNvPr>
          <p:cNvSpPr/>
          <p:nvPr/>
        </p:nvSpPr>
        <p:spPr>
          <a:xfrm>
            <a:off x="3192076" y="1498278"/>
            <a:ext cx="710453" cy="676834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/>
              <a:t>CGCOF</a:t>
            </a:r>
          </a:p>
        </p:txBody>
      </p:sp>
      <p:sp>
        <p:nvSpPr>
          <p:cNvPr id="101" name="Elipse 100">
            <a:extLst>
              <a:ext uri="{FF2B5EF4-FFF2-40B4-BE49-F238E27FC236}">
                <a16:creationId xmlns:a16="http://schemas.microsoft.com/office/drawing/2014/main" id="{0BC9053F-4A35-4589-A377-02378AA94D10}"/>
              </a:ext>
            </a:extLst>
          </p:cNvPr>
          <p:cNvSpPr/>
          <p:nvPr/>
        </p:nvSpPr>
        <p:spPr>
          <a:xfrm>
            <a:off x="3293181" y="6144521"/>
            <a:ext cx="609600" cy="609600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/>
              <a:t>CGGC</a:t>
            </a:r>
          </a:p>
        </p:txBody>
      </p:sp>
      <p:sp>
        <p:nvSpPr>
          <p:cNvPr id="102" name="Freeform 21">
            <a:extLst>
              <a:ext uri="{FF2B5EF4-FFF2-40B4-BE49-F238E27FC236}">
                <a16:creationId xmlns:a16="http://schemas.microsoft.com/office/drawing/2014/main" id="{25114475-3EDE-4FB1-8B7B-83B5A1E18D4D}"/>
              </a:ext>
            </a:extLst>
          </p:cNvPr>
          <p:cNvSpPr/>
          <p:nvPr/>
        </p:nvSpPr>
        <p:spPr>
          <a:xfrm>
            <a:off x="10498159" y="5270232"/>
            <a:ext cx="1494102" cy="872876"/>
          </a:xfrm>
          <a:custGeom>
            <a:avLst/>
            <a:gdLst/>
            <a:ahLst/>
            <a:cxnLst/>
            <a:rect l="l" t="t" r="r" b="b"/>
            <a:pathLst>
              <a:path w="3364563" h="1248029">
                <a:moveTo>
                  <a:pt x="2810843" y="1248029"/>
                </a:moveTo>
                <a:lnTo>
                  <a:pt x="553720" y="1248029"/>
                </a:lnTo>
                <a:cubicBezTo>
                  <a:pt x="247650" y="1248029"/>
                  <a:pt x="0" y="968640"/>
                  <a:pt x="0" y="624744"/>
                </a:cubicBezTo>
                <a:cubicBezTo>
                  <a:pt x="0" y="279415"/>
                  <a:pt x="247650" y="0"/>
                  <a:pt x="553720" y="0"/>
                </a:cubicBezTo>
                <a:lnTo>
                  <a:pt x="2810843" y="0"/>
                </a:lnTo>
                <a:cubicBezTo>
                  <a:pt x="3116913" y="0"/>
                  <a:pt x="3364563" y="279415"/>
                  <a:pt x="3364563" y="624744"/>
                </a:cubicBezTo>
                <a:cubicBezTo>
                  <a:pt x="3363293" y="968640"/>
                  <a:pt x="3115643" y="1248029"/>
                  <a:pt x="2810843" y="1248029"/>
                </a:cubicBezTo>
                <a:close/>
              </a:path>
            </a:pathLst>
          </a:custGeom>
          <a:solidFill>
            <a:srgbClr val="00CED1"/>
          </a:solidFill>
        </p:spPr>
        <p:txBody>
          <a:bodyPr anchor="ctr"/>
          <a:lstStyle/>
          <a:p>
            <a:pPr algn="ctr">
              <a:lnSpc>
                <a:spcPts val="959"/>
              </a:lnSpc>
            </a:pPr>
            <a:r>
              <a:rPr lang="en-US" sz="1200" b="1" spc="-11" err="1">
                <a:solidFill>
                  <a:srgbClr val="FFFFFF"/>
                </a:solidFill>
                <a:latin typeface="Arial"/>
                <a:cs typeface="Arial"/>
              </a:rPr>
              <a:t>Secretaria</a:t>
            </a:r>
            <a:r>
              <a:rPr lang="en-US" sz="1200" b="1" spc="-11">
                <a:solidFill>
                  <a:srgbClr val="FFFFFF"/>
                </a:solidFill>
                <a:latin typeface="Arial"/>
                <a:cs typeface="Arial"/>
              </a:rPr>
              <a:t> de Controle Interno </a:t>
            </a:r>
          </a:p>
          <a:p>
            <a:pPr algn="ctr">
              <a:lnSpc>
                <a:spcPts val="959"/>
              </a:lnSpc>
            </a:pPr>
            <a:endParaRPr lang="en-US" sz="1200" b="1" spc="-11">
              <a:solidFill>
                <a:srgbClr val="FFFFFF"/>
              </a:solidFill>
              <a:latin typeface="Arial"/>
              <a:cs typeface="Arial"/>
            </a:endParaRPr>
          </a:p>
          <a:p>
            <a:pPr algn="ctr">
              <a:lnSpc>
                <a:spcPts val="959"/>
              </a:lnSpc>
            </a:pPr>
            <a:r>
              <a:rPr lang="en-US" sz="1200" b="1" spc="-11">
                <a:solidFill>
                  <a:srgbClr val="FFFFFF"/>
                </a:solidFill>
                <a:latin typeface="Arial"/>
                <a:cs typeface="Arial"/>
              </a:rPr>
              <a:t>(CISET/PR)</a:t>
            </a:r>
          </a:p>
        </p:txBody>
      </p:sp>
      <p:sp>
        <p:nvSpPr>
          <p:cNvPr id="103" name="Freeform 21">
            <a:extLst>
              <a:ext uri="{FF2B5EF4-FFF2-40B4-BE49-F238E27FC236}">
                <a16:creationId xmlns:a16="http://schemas.microsoft.com/office/drawing/2014/main" id="{9CC339CB-CA34-48AC-8A80-15B43D4F93CD}"/>
              </a:ext>
            </a:extLst>
          </p:cNvPr>
          <p:cNvSpPr/>
          <p:nvPr/>
        </p:nvSpPr>
        <p:spPr>
          <a:xfrm>
            <a:off x="10439884" y="3031128"/>
            <a:ext cx="1610651" cy="872876"/>
          </a:xfrm>
          <a:custGeom>
            <a:avLst/>
            <a:gdLst/>
            <a:ahLst/>
            <a:cxnLst/>
            <a:rect l="l" t="t" r="r" b="b"/>
            <a:pathLst>
              <a:path w="3364563" h="1248029">
                <a:moveTo>
                  <a:pt x="2810843" y="1248029"/>
                </a:moveTo>
                <a:lnTo>
                  <a:pt x="553720" y="1248029"/>
                </a:lnTo>
                <a:cubicBezTo>
                  <a:pt x="247650" y="1248029"/>
                  <a:pt x="0" y="968640"/>
                  <a:pt x="0" y="624744"/>
                </a:cubicBezTo>
                <a:cubicBezTo>
                  <a:pt x="0" y="279415"/>
                  <a:pt x="247650" y="0"/>
                  <a:pt x="553720" y="0"/>
                </a:cubicBezTo>
                <a:lnTo>
                  <a:pt x="2810843" y="0"/>
                </a:lnTo>
                <a:cubicBezTo>
                  <a:pt x="3116913" y="0"/>
                  <a:pt x="3364563" y="279415"/>
                  <a:pt x="3364563" y="624744"/>
                </a:cubicBezTo>
                <a:cubicBezTo>
                  <a:pt x="3363293" y="968640"/>
                  <a:pt x="3115643" y="1248029"/>
                  <a:pt x="2810843" y="1248029"/>
                </a:cubicBezTo>
                <a:close/>
              </a:path>
            </a:pathLst>
          </a:custGeom>
          <a:solidFill>
            <a:srgbClr val="00CED1"/>
          </a:solidFill>
        </p:spPr>
        <p:txBody>
          <a:bodyPr anchor="ctr"/>
          <a:lstStyle/>
          <a:p>
            <a:pPr algn="ctr"/>
            <a:r>
              <a:rPr lang="en-US" sz="1200" b="1" spc="-11" err="1">
                <a:solidFill>
                  <a:srgbClr val="FFFFFF"/>
                </a:solidFill>
                <a:latin typeface="Arial"/>
                <a:cs typeface="Arial"/>
              </a:rPr>
              <a:t>Comitê</a:t>
            </a:r>
            <a:r>
              <a:rPr lang="en-US" sz="1200" b="1" spc="-11">
                <a:solidFill>
                  <a:srgbClr val="FFFFFF"/>
                </a:solidFill>
                <a:latin typeface="Arial"/>
                <a:cs typeface="Arial"/>
              </a:rPr>
              <a:t>  de </a:t>
            </a:r>
            <a:r>
              <a:rPr lang="pt-BR" sz="1200" b="1" spc="-11">
                <a:solidFill>
                  <a:srgbClr val="FFFFFF"/>
                </a:solidFill>
                <a:latin typeface="Arial"/>
                <a:cs typeface="Arial"/>
              </a:rPr>
              <a:t>Governança</a:t>
            </a:r>
            <a:r>
              <a:rPr lang="en-US" sz="1200" b="1" spc="-11">
                <a:solidFill>
                  <a:srgbClr val="FFFFFF"/>
                </a:solidFill>
                <a:latin typeface="Arial"/>
                <a:cs typeface="Arial"/>
              </a:rPr>
              <a:t> Interna </a:t>
            </a:r>
          </a:p>
          <a:p>
            <a:pPr algn="ctr"/>
            <a:r>
              <a:rPr lang="en-US" sz="1200" b="1" spc="-11">
                <a:solidFill>
                  <a:srgbClr val="FFFFFF"/>
                </a:solidFill>
                <a:latin typeface="Arial"/>
                <a:cs typeface="Arial"/>
              </a:rPr>
              <a:t>(CGI)</a:t>
            </a:r>
          </a:p>
        </p:txBody>
      </p:sp>
      <p:sp>
        <p:nvSpPr>
          <p:cNvPr id="104" name="Freeform 21">
            <a:extLst>
              <a:ext uri="{FF2B5EF4-FFF2-40B4-BE49-F238E27FC236}">
                <a16:creationId xmlns:a16="http://schemas.microsoft.com/office/drawing/2014/main" id="{925A3FF9-1511-47FB-BE1C-692845BC0C95}"/>
              </a:ext>
            </a:extLst>
          </p:cNvPr>
          <p:cNvSpPr/>
          <p:nvPr/>
        </p:nvSpPr>
        <p:spPr>
          <a:xfrm>
            <a:off x="10495912" y="534547"/>
            <a:ext cx="1494102" cy="872876"/>
          </a:xfrm>
          <a:custGeom>
            <a:avLst/>
            <a:gdLst/>
            <a:ahLst/>
            <a:cxnLst/>
            <a:rect l="l" t="t" r="r" b="b"/>
            <a:pathLst>
              <a:path w="3364563" h="1248029">
                <a:moveTo>
                  <a:pt x="2810843" y="1248029"/>
                </a:moveTo>
                <a:lnTo>
                  <a:pt x="553720" y="1248029"/>
                </a:lnTo>
                <a:cubicBezTo>
                  <a:pt x="247650" y="1248029"/>
                  <a:pt x="0" y="968640"/>
                  <a:pt x="0" y="624744"/>
                </a:cubicBezTo>
                <a:cubicBezTo>
                  <a:pt x="0" y="279415"/>
                  <a:pt x="247650" y="0"/>
                  <a:pt x="553720" y="0"/>
                </a:cubicBezTo>
                <a:lnTo>
                  <a:pt x="2810843" y="0"/>
                </a:lnTo>
                <a:cubicBezTo>
                  <a:pt x="3116913" y="0"/>
                  <a:pt x="3364563" y="279415"/>
                  <a:pt x="3364563" y="624744"/>
                </a:cubicBezTo>
                <a:cubicBezTo>
                  <a:pt x="3363293" y="968640"/>
                  <a:pt x="3115643" y="1248029"/>
                  <a:pt x="2810843" y="1248029"/>
                </a:cubicBezTo>
                <a:close/>
              </a:path>
            </a:pathLst>
          </a:custGeom>
          <a:solidFill>
            <a:srgbClr val="00CED1"/>
          </a:solidFill>
        </p:spPr>
        <p:txBody>
          <a:bodyPr anchor="ctr"/>
          <a:lstStyle/>
          <a:p>
            <a:pPr algn="ctr"/>
            <a:r>
              <a:rPr lang="en-US" sz="1200" b="1" spc="-11">
                <a:solidFill>
                  <a:srgbClr val="FFFFFF"/>
                </a:solidFill>
                <a:latin typeface="Arial"/>
                <a:cs typeface="Arial"/>
              </a:rPr>
              <a:t>Comissão de</a:t>
            </a:r>
          </a:p>
          <a:p>
            <a:pPr algn="ctr"/>
            <a:r>
              <a:rPr lang="en-US" sz="1200" b="1" spc="-11" err="1">
                <a:solidFill>
                  <a:srgbClr val="FFFFFF"/>
                </a:solidFill>
                <a:latin typeface="Arial"/>
                <a:cs typeface="Arial"/>
              </a:rPr>
              <a:t>Ética</a:t>
            </a:r>
            <a:endParaRPr lang="en-US" sz="1200" b="1" spc="-1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05" name="CaixaDeTexto 104">
            <a:extLst>
              <a:ext uri="{FF2B5EF4-FFF2-40B4-BE49-F238E27FC236}">
                <a16:creationId xmlns:a16="http://schemas.microsoft.com/office/drawing/2014/main" id="{5D36EBBA-5611-4AFD-B3E9-89F6CA853318}"/>
              </a:ext>
            </a:extLst>
          </p:cNvPr>
          <p:cNvSpPr txBox="1"/>
          <p:nvPr/>
        </p:nvSpPr>
        <p:spPr>
          <a:xfrm>
            <a:off x="10363199" y="4745"/>
            <a:ext cx="148790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867" b="1" dirty="0">
                <a:latin typeface="Arial" panose="020B0604020202020204" pitchFamily="34" charset="0"/>
                <a:cs typeface="Arial" panose="020B0604020202020204" pitchFamily="34" charset="0"/>
              </a:rPr>
              <a:t>Estratégico</a:t>
            </a:r>
          </a:p>
        </p:txBody>
      </p:sp>
      <p:sp>
        <p:nvSpPr>
          <p:cNvPr id="106" name="CaixaDeTexto 105">
            <a:extLst>
              <a:ext uri="{FF2B5EF4-FFF2-40B4-BE49-F238E27FC236}">
                <a16:creationId xmlns:a16="http://schemas.microsoft.com/office/drawing/2014/main" id="{5112DAC2-69E0-4BBB-93D3-B617EA9BE066}"/>
              </a:ext>
            </a:extLst>
          </p:cNvPr>
          <p:cNvSpPr txBox="1"/>
          <p:nvPr/>
        </p:nvSpPr>
        <p:spPr>
          <a:xfrm>
            <a:off x="676593" y="2944"/>
            <a:ext cx="1564852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867" b="1" dirty="0">
                <a:latin typeface="Arial" panose="020B0604020202020204" pitchFamily="34" charset="0"/>
                <a:cs typeface="Arial" panose="020B0604020202020204" pitchFamily="34" charset="0"/>
              </a:rPr>
              <a:t>Operacional</a:t>
            </a:r>
          </a:p>
        </p:txBody>
      </p:sp>
      <p:sp>
        <p:nvSpPr>
          <p:cNvPr id="107" name="Elipse 106">
            <a:extLst>
              <a:ext uri="{FF2B5EF4-FFF2-40B4-BE49-F238E27FC236}">
                <a16:creationId xmlns:a16="http://schemas.microsoft.com/office/drawing/2014/main" id="{BE4F44E3-F9FC-41FD-84A8-52372A3ADF10}"/>
              </a:ext>
            </a:extLst>
          </p:cNvPr>
          <p:cNvSpPr/>
          <p:nvPr/>
        </p:nvSpPr>
        <p:spPr>
          <a:xfrm>
            <a:off x="7239051" y="1388738"/>
            <a:ext cx="609600" cy="609600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933"/>
          </a:p>
        </p:txBody>
      </p:sp>
      <p:sp>
        <p:nvSpPr>
          <p:cNvPr id="108" name="Elipse 107">
            <a:extLst>
              <a:ext uri="{FF2B5EF4-FFF2-40B4-BE49-F238E27FC236}">
                <a16:creationId xmlns:a16="http://schemas.microsoft.com/office/drawing/2014/main" id="{8F9668BB-8FD1-4C90-A3A8-EB425C7A2226}"/>
              </a:ext>
            </a:extLst>
          </p:cNvPr>
          <p:cNvSpPr/>
          <p:nvPr/>
        </p:nvSpPr>
        <p:spPr>
          <a:xfrm>
            <a:off x="7236176" y="451310"/>
            <a:ext cx="609600" cy="609600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933"/>
          </a:p>
        </p:txBody>
      </p:sp>
      <p:sp>
        <p:nvSpPr>
          <p:cNvPr id="109" name="Elipse 108">
            <a:extLst>
              <a:ext uri="{FF2B5EF4-FFF2-40B4-BE49-F238E27FC236}">
                <a16:creationId xmlns:a16="http://schemas.microsoft.com/office/drawing/2014/main" id="{D8126379-A163-4792-B2DB-308A4E07A4C8}"/>
              </a:ext>
            </a:extLst>
          </p:cNvPr>
          <p:cNvSpPr/>
          <p:nvPr/>
        </p:nvSpPr>
        <p:spPr>
          <a:xfrm>
            <a:off x="7239051" y="2397306"/>
            <a:ext cx="609600" cy="609600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933"/>
          </a:p>
        </p:txBody>
      </p:sp>
      <p:sp>
        <p:nvSpPr>
          <p:cNvPr id="110" name="Elipse 109">
            <a:extLst>
              <a:ext uri="{FF2B5EF4-FFF2-40B4-BE49-F238E27FC236}">
                <a16:creationId xmlns:a16="http://schemas.microsoft.com/office/drawing/2014/main" id="{60854FA2-3350-4BFE-9FA9-3807B5F86436}"/>
              </a:ext>
            </a:extLst>
          </p:cNvPr>
          <p:cNvSpPr/>
          <p:nvPr/>
        </p:nvSpPr>
        <p:spPr>
          <a:xfrm>
            <a:off x="7239051" y="3247671"/>
            <a:ext cx="609600" cy="609600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933"/>
          </a:p>
        </p:txBody>
      </p:sp>
      <p:sp>
        <p:nvSpPr>
          <p:cNvPr id="111" name="Elipse 110">
            <a:extLst>
              <a:ext uri="{FF2B5EF4-FFF2-40B4-BE49-F238E27FC236}">
                <a16:creationId xmlns:a16="http://schemas.microsoft.com/office/drawing/2014/main" id="{ADBF8496-1913-46A1-8B01-7A6A33D17D1C}"/>
              </a:ext>
            </a:extLst>
          </p:cNvPr>
          <p:cNvSpPr/>
          <p:nvPr/>
        </p:nvSpPr>
        <p:spPr>
          <a:xfrm>
            <a:off x="7239051" y="4129844"/>
            <a:ext cx="609600" cy="609600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933"/>
          </a:p>
        </p:txBody>
      </p:sp>
      <p:sp>
        <p:nvSpPr>
          <p:cNvPr id="112" name="Elipse 111">
            <a:extLst>
              <a:ext uri="{FF2B5EF4-FFF2-40B4-BE49-F238E27FC236}">
                <a16:creationId xmlns:a16="http://schemas.microsoft.com/office/drawing/2014/main" id="{1DC88E5B-5191-40A9-AFDC-95582E82EDB5}"/>
              </a:ext>
            </a:extLst>
          </p:cNvPr>
          <p:cNvSpPr/>
          <p:nvPr/>
        </p:nvSpPr>
        <p:spPr>
          <a:xfrm>
            <a:off x="7236176" y="4990655"/>
            <a:ext cx="609600" cy="609600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933"/>
          </a:p>
        </p:txBody>
      </p:sp>
      <p:sp>
        <p:nvSpPr>
          <p:cNvPr id="113" name="Elipse 112">
            <a:extLst>
              <a:ext uri="{FF2B5EF4-FFF2-40B4-BE49-F238E27FC236}">
                <a16:creationId xmlns:a16="http://schemas.microsoft.com/office/drawing/2014/main" id="{B8D68163-3A31-4C7A-8431-097D805582CD}"/>
              </a:ext>
            </a:extLst>
          </p:cNvPr>
          <p:cNvSpPr/>
          <p:nvPr/>
        </p:nvSpPr>
        <p:spPr>
          <a:xfrm>
            <a:off x="7236176" y="5987815"/>
            <a:ext cx="609600" cy="609600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933"/>
          </a:p>
        </p:txBody>
      </p:sp>
      <p:pic>
        <p:nvPicPr>
          <p:cNvPr id="114" name="Picture 72">
            <a:extLst>
              <a:ext uri="{FF2B5EF4-FFF2-40B4-BE49-F238E27FC236}">
                <a16:creationId xmlns:a16="http://schemas.microsoft.com/office/drawing/2014/main" id="{3D1EBBAE-0854-41A6-90CA-0185FA7347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346889" y="592129"/>
            <a:ext cx="368285" cy="297813"/>
          </a:xfrm>
          <a:prstGeom prst="rect">
            <a:avLst/>
          </a:prstGeom>
        </p:spPr>
      </p:pic>
      <p:pic>
        <p:nvPicPr>
          <p:cNvPr id="115" name="Picture 72">
            <a:extLst>
              <a:ext uri="{FF2B5EF4-FFF2-40B4-BE49-F238E27FC236}">
                <a16:creationId xmlns:a16="http://schemas.microsoft.com/office/drawing/2014/main" id="{5BA4DD9A-6F1F-41DD-AF1A-7A5D4EFE605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358258" y="1537530"/>
            <a:ext cx="368285" cy="297813"/>
          </a:xfrm>
          <a:prstGeom prst="rect">
            <a:avLst/>
          </a:prstGeom>
        </p:spPr>
      </p:pic>
      <p:pic>
        <p:nvPicPr>
          <p:cNvPr id="116" name="Picture 72">
            <a:extLst>
              <a:ext uri="{FF2B5EF4-FFF2-40B4-BE49-F238E27FC236}">
                <a16:creationId xmlns:a16="http://schemas.microsoft.com/office/drawing/2014/main" id="{441AC89E-0FE3-486F-A3DC-B93840A2D6F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356833" y="2543864"/>
            <a:ext cx="368285" cy="297813"/>
          </a:xfrm>
          <a:prstGeom prst="rect">
            <a:avLst/>
          </a:prstGeom>
        </p:spPr>
      </p:pic>
      <p:pic>
        <p:nvPicPr>
          <p:cNvPr id="117" name="Picture 72">
            <a:extLst>
              <a:ext uri="{FF2B5EF4-FFF2-40B4-BE49-F238E27FC236}">
                <a16:creationId xmlns:a16="http://schemas.microsoft.com/office/drawing/2014/main" id="{79784936-282B-43BC-87E0-EC5BDAE5520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356834" y="3406294"/>
            <a:ext cx="368285" cy="297813"/>
          </a:xfrm>
          <a:prstGeom prst="rect">
            <a:avLst/>
          </a:prstGeom>
        </p:spPr>
      </p:pic>
      <p:pic>
        <p:nvPicPr>
          <p:cNvPr id="118" name="Picture 72">
            <a:extLst>
              <a:ext uri="{FF2B5EF4-FFF2-40B4-BE49-F238E27FC236}">
                <a16:creationId xmlns:a16="http://schemas.microsoft.com/office/drawing/2014/main" id="{A93A7DA5-44D2-4A0F-8093-97C0117DF5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358095" y="4278450"/>
            <a:ext cx="368285" cy="297813"/>
          </a:xfrm>
          <a:prstGeom prst="rect">
            <a:avLst/>
          </a:prstGeom>
        </p:spPr>
      </p:pic>
      <p:pic>
        <p:nvPicPr>
          <p:cNvPr id="119" name="Picture 72">
            <a:extLst>
              <a:ext uri="{FF2B5EF4-FFF2-40B4-BE49-F238E27FC236}">
                <a16:creationId xmlns:a16="http://schemas.microsoft.com/office/drawing/2014/main" id="{4D538394-AE79-486F-9D30-7A8B0AA12C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357367" y="5134929"/>
            <a:ext cx="368285" cy="297813"/>
          </a:xfrm>
          <a:prstGeom prst="rect">
            <a:avLst/>
          </a:prstGeom>
        </p:spPr>
      </p:pic>
      <p:pic>
        <p:nvPicPr>
          <p:cNvPr id="120" name="Picture 72">
            <a:extLst>
              <a:ext uri="{FF2B5EF4-FFF2-40B4-BE49-F238E27FC236}">
                <a16:creationId xmlns:a16="http://schemas.microsoft.com/office/drawing/2014/main" id="{58D07510-4FC9-467A-8AB3-78FB0BC3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356832" y="6125990"/>
            <a:ext cx="368285" cy="297813"/>
          </a:xfrm>
          <a:prstGeom prst="rect">
            <a:avLst/>
          </a:prstGeom>
        </p:spPr>
      </p:pic>
      <p:sp>
        <p:nvSpPr>
          <p:cNvPr id="122" name="CaixaDeTexto 121">
            <a:extLst>
              <a:ext uri="{FF2B5EF4-FFF2-40B4-BE49-F238E27FC236}">
                <a16:creationId xmlns:a16="http://schemas.microsoft.com/office/drawing/2014/main" id="{11C2C9AE-F39F-4779-A31B-7ED82D21E6A0}"/>
              </a:ext>
            </a:extLst>
          </p:cNvPr>
          <p:cNvSpPr txBox="1"/>
          <p:nvPr/>
        </p:nvSpPr>
        <p:spPr>
          <a:xfrm>
            <a:off x="7836105" y="1560603"/>
            <a:ext cx="1954959" cy="2099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839"/>
              </a:lnSpc>
            </a:pPr>
            <a:r>
              <a:rPr lang="en-US" sz="1200" b="1" spc="-9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cing Sans One"/>
              </a:rPr>
              <a:t>Portaria</a:t>
            </a:r>
            <a:r>
              <a:rPr lang="en-US" sz="1200" b="1" spc="-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cing Sans One"/>
              </a:rPr>
              <a:t>  nº 1.324, 5/4/2019</a:t>
            </a:r>
          </a:p>
        </p:txBody>
      </p:sp>
      <p:sp>
        <p:nvSpPr>
          <p:cNvPr id="123" name="CaixaDeTexto 122">
            <a:extLst>
              <a:ext uri="{FF2B5EF4-FFF2-40B4-BE49-F238E27FC236}">
                <a16:creationId xmlns:a16="http://schemas.microsoft.com/office/drawing/2014/main" id="{9DE246D7-8815-407F-BC8D-4772BE0EE125}"/>
              </a:ext>
            </a:extLst>
          </p:cNvPr>
          <p:cNvSpPr txBox="1"/>
          <p:nvPr/>
        </p:nvSpPr>
        <p:spPr>
          <a:xfrm>
            <a:off x="7823124" y="2510470"/>
            <a:ext cx="2190343" cy="2099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839"/>
              </a:lnSpc>
            </a:pPr>
            <a:r>
              <a:rPr lang="en-US" sz="1200" b="1" spc="-9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cing Sans One"/>
              </a:rPr>
              <a:t>Portaria</a:t>
            </a:r>
            <a:r>
              <a:rPr lang="en-US" sz="1200" b="1" spc="-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cing Sans One"/>
              </a:rPr>
              <a:t> nº 1.163, de 20/3/2019</a:t>
            </a:r>
            <a:endParaRPr lang="pt-BR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4" name="CaixaDeTexto 123">
            <a:extLst>
              <a:ext uri="{FF2B5EF4-FFF2-40B4-BE49-F238E27FC236}">
                <a16:creationId xmlns:a16="http://schemas.microsoft.com/office/drawing/2014/main" id="{33A211C3-B422-406C-86D1-5FE7B2EB16BF}"/>
              </a:ext>
            </a:extLst>
          </p:cNvPr>
          <p:cNvSpPr txBox="1"/>
          <p:nvPr/>
        </p:nvSpPr>
        <p:spPr>
          <a:xfrm>
            <a:off x="7835166" y="3327511"/>
            <a:ext cx="21129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spc="-9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cing Sans One"/>
              </a:rPr>
              <a:t>Portaria</a:t>
            </a:r>
            <a:r>
              <a:rPr lang="en-US" sz="1200" b="1" spc="-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cing Sans One"/>
              </a:rPr>
              <a:t> nº 1.044, de 8/3/2019</a:t>
            </a:r>
            <a:endParaRPr lang="pt-BR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5" name="CaixaDeTexto 124">
            <a:extLst>
              <a:ext uri="{FF2B5EF4-FFF2-40B4-BE49-F238E27FC236}">
                <a16:creationId xmlns:a16="http://schemas.microsoft.com/office/drawing/2014/main" id="{C1D97592-6985-41C3-BDA5-F721A0018E7E}"/>
              </a:ext>
            </a:extLst>
          </p:cNvPr>
          <p:cNvSpPr txBox="1"/>
          <p:nvPr/>
        </p:nvSpPr>
        <p:spPr>
          <a:xfrm>
            <a:off x="7841596" y="4232043"/>
            <a:ext cx="22493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spc="-9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cing Sans One"/>
              </a:rPr>
              <a:t>Portaria</a:t>
            </a:r>
            <a:r>
              <a:rPr lang="en-US" sz="1200" b="1" spc="-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cing Sans One"/>
              </a:rPr>
              <a:t> nº 2.870, de 30/8/2019</a:t>
            </a:r>
            <a:endParaRPr lang="pt-BR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6" name="CaixaDeTexto 125">
            <a:extLst>
              <a:ext uri="{FF2B5EF4-FFF2-40B4-BE49-F238E27FC236}">
                <a16:creationId xmlns:a16="http://schemas.microsoft.com/office/drawing/2014/main" id="{6F47A5F2-4B2E-4C34-9888-29FC801133A8}"/>
              </a:ext>
            </a:extLst>
          </p:cNvPr>
          <p:cNvSpPr txBox="1"/>
          <p:nvPr/>
        </p:nvSpPr>
        <p:spPr>
          <a:xfrm>
            <a:off x="7746787" y="5032862"/>
            <a:ext cx="2309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spc="-9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cing Sans One"/>
              </a:rPr>
              <a:t>Portaria</a:t>
            </a:r>
            <a:r>
              <a:rPr lang="en-US" sz="1200" b="1" spc="-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cing Sans One"/>
              </a:rPr>
              <a:t> nº 866, de 21/2/2019</a:t>
            </a:r>
            <a:endParaRPr lang="pt-BR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7" name="CaixaDeTexto 126">
            <a:extLst>
              <a:ext uri="{FF2B5EF4-FFF2-40B4-BE49-F238E27FC236}">
                <a16:creationId xmlns:a16="http://schemas.microsoft.com/office/drawing/2014/main" id="{BFC57672-7349-45EA-80BF-A5BCE2FAEE30}"/>
              </a:ext>
            </a:extLst>
          </p:cNvPr>
          <p:cNvSpPr txBox="1"/>
          <p:nvPr/>
        </p:nvSpPr>
        <p:spPr>
          <a:xfrm>
            <a:off x="8075770" y="6097095"/>
            <a:ext cx="6174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cing Sans One" panose="020B0604020202020204" charset="0"/>
              </a:rPr>
              <a:t>A Criar</a:t>
            </a:r>
          </a:p>
          <a:p>
            <a:endParaRPr lang="pt-BR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8" name="Seta: para a Direita Listrada 127">
            <a:extLst>
              <a:ext uri="{FF2B5EF4-FFF2-40B4-BE49-F238E27FC236}">
                <a16:creationId xmlns:a16="http://schemas.microsoft.com/office/drawing/2014/main" id="{2C3135B5-0BC6-4089-8FA4-CFADD30B4523}"/>
              </a:ext>
            </a:extLst>
          </p:cNvPr>
          <p:cNvSpPr/>
          <p:nvPr/>
        </p:nvSpPr>
        <p:spPr>
          <a:xfrm>
            <a:off x="6141256" y="552311"/>
            <a:ext cx="933819" cy="323088"/>
          </a:xfrm>
          <a:prstGeom prst="striped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/>
          </a:p>
        </p:txBody>
      </p:sp>
      <p:sp>
        <p:nvSpPr>
          <p:cNvPr id="129" name="Seta: para a Direita Listrada 128">
            <a:extLst>
              <a:ext uri="{FF2B5EF4-FFF2-40B4-BE49-F238E27FC236}">
                <a16:creationId xmlns:a16="http://schemas.microsoft.com/office/drawing/2014/main" id="{D890DF18-1692-4FDE-B98A-65FC9E5AB744}"/>
              </a:ext>
            </a:extLst>
          </p:cNvPr>
          <p:cNvSpPr/>
          <p:nvPr/>
        </p:nvSpPr>
        <p:spPr>
          <a:xfrm>
            <a:off x="6421403" y="1584091"/>
            <a:ext cx="653672" cy="300677"/>
          </a:xfrm>
          <a:prstGeom prst="stripedRightArrow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/>
          </a:p>
        </p:txBody>
      </p:sp>
      <p:sp>
        <p:nvSpPr>
          <p:cNvPr id="130" name="Seta: para a Direita Listrada 129">
            <a:extLst>
              <a:ext uri="{FF2B5EF4-FFF2-40B4-BE49-F238E27FC236}">
                <a16:creationId xmlns:a16="http://schemas.microsoft.com/office/drawing/2014/main" id="{BCDE9DD9-18B4-4B8E-B5C3-F7D4189A3B52}"/>
              </a:ext>
            </a:extLst>
          </p:cNvPr>
          <p:cNvSpPr/>
          <p:nvPr/>
        </p:nvSpPr>
        <p:spPr>
          <a:xfrm>
            <a:off x="6421403" y="2445790"/>
            <a:ext cx="653672" cy="300677"/>
          </a:xfrm>
          <a:prstGeom prst="stripedRightArrow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/>
          </a:p>
        </p:txBody>
      </p:sp>
      <p:sp>
        <p:nvSpPr>
          <p:cNvPr id="131" name="Seta: para a Direita Listrada 130">
            <a:extLst>
              <a:ext uri="{FF2B5EF4-FFF2-40B4-BE49-F238E27FC236}">
                <a16:creationId xmlns:a16="http://schemas.microsoft.com/office/drawing/2014/main" id="{33FDC2A8-C561-4F3D-902D-CAFE6C02BAA0}"/>
              </a:ext>
            </a:extLst>
          </p:cNvPr>
          <p:cNvSpPr/>
          <p:nvPr/>
        </p:nvSpPr>
        <p:spPr>
          <a:xfrm>
            <a:off x="6376579" y="4239483"/>
            <a:ext cx="698496" cy="356705"/>
          </a:xfrm>
          <a:prstGeom prst="stripedRightArrow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/>
          </a:p>
        </p:txBody>
      </p:sp>
      <p:sp>
        <p:nvSpPr>
          <p:cNvPr id="132" name="Seta: para a Direita Listrada 131">
            <a:extLst>
              <a:ext uri="{FF2B5EF4-FFF2-40B4-BE49-F238E27FC236}">
                <a16:creationId xmlns:a16="http://schemas.microsoft.com/office/drawing/2014/main" id="{F6DD5FCB-AD3A-472C-9EBA-67FEF4B95255}"/>
              </a:ext>
            </a:extLst>
          </p:cNvPr>
          <p:cNvSpPr/>
          <p:nvPr/>
        </p:nvSpPr>
        <p:spPr>
          <a:xfrm>
            <a:off x="6376579" y="5133910"/>
            <a:ext cx="698496" cy="356705"/>
          </a:xfrm>
          <a:prstGeom prst="stripedRightArrow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/>
          </a:p>
        </p:txBody>
      </p:sp>
      <p:sp>
        <p:nvSpPr>
          <p:cNvPr id="133" name="Seta: para a Direita Listrada 132">
            <a:extLst>
              <a:ext uri="{FF2B5EF4-FFF2-40B4-BE49-F238E27FC236}">
                <a16:creationId xmlns:a16="http://schemas.microsoft.com/office/drawing/2014/main" id="{8DE87400-2D55-4813-9073-CEE6FBEBB12C}"/>
              </a:ext>
            </a:extLst>
          </p:cNvPr>
          <p:cNvSpPr/>
          <p:nvPr/>
        </p:nvSpPr>
        <p:spPr>
          <a:xfrm>
            <a:off x="6141256" y="6103578"/>
            <a:ext cx="933819" cy="323088"/>
          </a:xfrm>
          <a:prstGeom prst="stripedRightArrow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/>
          </a:p>
        </p:txBody>
      </p:sp>
      <p:sp>
        <p:nvSpPr>
          <p:cNvPr id="134" name="Seta: para a Direita Listrada 133">
            <a:extLst>
              <a:ext uri="{FF2B5EF4-FFF2-40B4-BE49-F238E27FC236}">
                <a16:creationId xmlns:a16="http://schemas.microsoft.com/office/drawing/2014/main" id="{E55CF22C-C850-4678-B38D-A38BA9C39587}"/>
              </a:ext>
            </a:extLst>
          </p:cNvPr>
          <p:cNvSpPr/>
          <p:nvPr/>
        </p:nvSpPr>
        <p:spPr>
          <a:xfrm>
            <a:off x="6715726" y="3322839"/>
            <a:ext cx="466909" cy="323088"/>
          </a:xfrm>
          <a:prstGeom prst="stripedRightArrow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/>
          </a:p>
        </p:txBody>
      </p:sp>
      <p:sp>
        <p:nvSpPr>
          <p:cNvPr id="139" name="Chave Direita 138">
            <a:extLst>
              <a:ext uri="{FF2B5EF4-FFF2-40B4-BE49-F238E27FC236}">
                <a16:creationId xmlns:a16="http://schemas.microsoft.com/office/drawing/2014/main" id="{FC0043BF-0264-4ACB-BECB-E0BAA933A421}"/>
              </a:ext>
            </a:extLst>
          </p:cNvPr>
          <p:cNvSpPr/>
          <p:nvPr/>
        </p:nvSpPr>
        <p:spPr>
          <a:xfrm>
            <a:off x="9911653" y="18480"/>
            <a:ext cx="285426" cy="6841858"/>
          </a:xfrm>
          <a:prstGeom prst="rightBrac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sz="1200"/>
          </a:p>
        </p:txBody>
      </p:sp>
      <p:cxnSp>
        <p:nvCxnSpPr>
          <p:cNvPr id="140" name="Conector de Seta Reta 139">
            <a:extLst>
              <a:ext uri="{FF2B5EF4-FFF2-40B4-BE49-F238E27FC236}">
                <a16:creationId xmlns:a16="http://schemas.microsoft.com/office/drawing/2014/main" id="{E0DAF7E2-1A1C-4D47-8D2F-868688A17106}"/>
              </a:ext>
            </a:extLst>
          </p:cNvPr>
          <p:cNvCxnSpPr>
            <a:cxnSpLocks/>
          </p:cNvCxnSpPr>
          <p:nvPr/>
        </p:nvCxnSpPr>
        <p:spPr>
          <a:xfrm flipH="1" flipV="1">
            <a:off x="6020883" y="805291"/>
            <a:ext cx="366354" cy="2280809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ector de Seta Reta 140">
            <a:extLst>
              <a:ext uri="{FF2B5EF4-FFF2-40B4-BE49-F238E27FC236}">
                <a16:creationId xmlns:a16="http://schemas.microsoft.com/office/drawing/2014/main" id="{434EAE60-EE34-4423-9025-A96A0A7C07D4}"/>
              </a:ext>
            </a:extLst>
          </p:cNvPr>
          <p:cNvCxnSpPr>
            <a:cxnSpLocks/>
          </p:cNvCxnSpPr>
          <p:nvPr/>
        </p:nvCxnSpPr>
        <p:spPr>
          <a:xfrm flipH="1" flipV="1">
            <a:off x="5884779" y="1859262"/>
            <a:ext cx="288382" cy="120872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ector de Seta Reta 141">
            <a:extLst>
              <a:ext uri="{FF2B5EF4-FFF2-40B4-BE49-F238E27FC236}">
                <a16:creationId xmlns:a16="http://schemas.microsoft.com/office/drawing/2014/main" id="{E66E67B6-49DF-4C73-8B94-D040162053E6}"/>
              </a:ext>
            </a:extLst>
          </p:cNvPr>
          <p:cNvCxnSpPr>
            <a:cxnSpLocks/>
          </p:cNvCxnSpPr>
          <p:nvPr/>
        </p:nvCxnSpPr>
        <p:spPr>
          <a:xfrm flipH="1" flipV="1">
            <a:off x="5887107" y="2881452"/>
            <a:ext cx="105275" cy="181051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ector de Seta Reta 142">
            <a:extLst>
              <a:ext uri="{FF2B5EF4-FFF2-40B4-BE49-F238E27FC236}">
                <a16:creationId xmlns:a16="http://schemas.microsoft.com/office/drawing/2014/main" id="{65EADB8E-C274-432A-A813-1184FD00C88A}"/>
              </a:ext>
            </a:extLst>
          </p:cNvPr>
          <p:cNvCxnSpPr>
            <a:cxnSpLocks/>
          </p:cNvCxnSpPr>
          <p:nvPr/>
        </p:nvCxnSpPr>
        <p:spPr>
          <a:xfrm flipH="1">
            <a:off x="5993496" y="3818322"/>
            <a:ext cx="102881" cy="317649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onector de Seta Reta 143">
            <a:extLst>
              <a:ext uri="{FF2B5EF4-FFF2-40B4-BE49-F238E27FC236}">
                <a16:creationId xmlns:a16="http://schemas.microsoft.com/office/drawing/2014/main" id="{C26EB9D5-5B18-47F7-9504-C81E9736A26F}"/>
              </a:ext>
            </a:extLst>
          </p:cNvPr>
          <p:cNvCxnSpPr>
            <a:cxnSpLocks/>
          </p:cNvCxnSpPr>
          <p:nvPr/>
        </p:nvCxnSpPr>
        <p:spPr>
          <a:xfrm flipH="1">
            <a:off x="5958938" y="3797829"/>
            <a:ext cx="415018" cy="1260545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ector de Seta Reta 144">
            <a:extLst>
              <a:ext uri="{FF2B5EF4-FFF2-40B4-BE49-F238E27FC236}">
                <a16:creationId xmlns:a16="http://schemas.microsoft.com/office/drawing/2014/main" id="{7BDC8167-3D81-4108-BE80-284DC9BD0C47}"/>
              </a:ext>
            </a:extLst>
          </p:cNvPr>
          <p:cNvCxnSpPr>
            <a:cxnSpLocks/>
          </p:cNvCxnSpPr>
          <p:nvPr/>
        </p:nvCxnSpPr>
        <p:spPr>
          <a:xfrm flipH="1">
            <a:off x="6029050" y="3783961"/>
            <a:ext cx="413160" cy="2260531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Retângulo 145">
            <a:extLst>
              <a:ext uri="{FF2B5EF4-FFF2-40B4-BE49-F238E27FC236}">
                <a16:creationId xmlns:a16="http://schemas.microsoft.com/office/drawing/2014/main" id="{2F6A2890-26E5-4F47-B865-034EFEE5DACF}"/>
              </a:ext>
            </a:extLst>
          </p:cNvPr>
          <p:cNvSpPr/>
          <p:nvPr/>
        </p:nvSpPr>
        <p:spPr>
          <a:xfrm>
            <a:off x="10058781" y="6400585"/>
            <a:ext cx="2113801" cy="44911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>
              <a:solidFill>
                <a:schemeClr val="bg1"/>
              </a:solidFill>
            </a:endParaRPr>
          </a:p>
        </p:txBody>
      </p:sp>
      <p:cxnSp>
        <p:nvCxnSpPr>
          <p:cNvPr id="147" name="Conector reto 146">
            <a:extLst>
              <a:ext uri="{FF2B5EF4-FFF2-40B4-BE49-F238E27FC236}">
                <a16:creationId xmlns:a16="http://schemas.microsoft.com/office/drawing/2014/main" id="{CE2EAE95-2C6E-4AD5-B895-FDB96AB6C580}"/>
              </a:ext>
            </a:extLst>
          </p:cNvPr>
          <p:cNvCxnSpPr>
            <a:cxnSpLocks/>
          </p:cNvCxnSpPr>
          <p:nvPr/>
        </p:nvCxnSpPr>
        <p:spPr>
          <a:xfrm>
            <a:off x="10113371" y="6527982"/>
            <a:ext cx="453963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ector de Seta Reta 147">
            <a:extLst>
              <a:ext uri="{FF2B5EF4-FFF2-40B4-BE49-F238E27FC236}">
                <a16:creationId xmlns:a16="http://schemas.microsoft.com/office/drawing/2014/main" id="{A18C3380-1DC1-479F-8021-C1DEACFEA63C}"/>
              </a:ext>
            </a:extLst>
          </p:cNvPr>
          <p:cNvCxnSpPr>
            <a:cxnSpLocks/>
          </p:cNvCxnSpPr>
          <p:nvPr/>
        </p:nvCxnSpPr>
        <p:spPr>
          <a:xfrm>
            <a:off x="10115545" y="6684397"/>
            <a:ext cx="4539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CaixaDeTexto 148">
            <a:extLst>
              <a:ext uri="{FF2B5EF4-FFF2-40B4-BE49-F238E27FC236}">
                <a16:creationId xmlns:a16="http://schemas.microsoft.com/office/drawing/2014/main" id="{DFFBF540-71E0-4966-A74B-0FD655A097C1}"/>
              </a:ext>
            </a:extLst>
          </p:cNvPr>
          <p:cNvSpPr txBox="1"/>
          <p:nvPr/>
        </p:nvSpPr>
        <p:spPr>
          <a:xfrm>
            <a:off x="10567093" y="6400586"/>
            <a:ext cx="8723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Supervisão</a:t>
            </a:r>
          </a:p>
        </p:txBody>
      </p:sp>
      <p:sp>
        <p:nvSpPr>
          <p:cNvPr id="150" name="CaixaDeTexto 149">
            <a:extLst>
              <a:ext uri="{FF2B5EF4-FFF2-40B4-BE49-F238E27FC236}">
                <a16:creationId xmlns:a16="http://schemas.microsoft.com/office/drawing/2014/main" id="{3578A390-03F4-4AD2-AADA-102DD680B815}"/>
              </a:ext>
            </a:extLst>
          </p:cNvPr>
          <p:cNvSpPr txBox="1"/>
          <p:nvPr/>
        </p:nvSpPr>
        <p:spPr>
          <a:xfrm>
            <a:off x="10580140" y="6555440"/>
            <a:ext cx="8579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Vinculação</a:t>
            </a:r>
          </a:p>
        </p:txBody>
      </p:sp>
      <p:cxnSp>
        <p:nvCxnSpPr>
          <p:cNvPr id="2" name="Conector de Seta Reta 1">
            <a:extLst>
              <a:ext uri="{FF2B5EF4-FFF2-40B4-BE49-F238E27FC236}">
                <a16:creationId xmlns:a16="http://schemas.microsoft.com/office/drawing/2014/main" id="{759F3EBE-361F-44A2-9AE1-803FCB08C684}"/>
              </a:ext>
            </a:extLst>
          </p:cNvPr>
          <p:cNvCxnSpPr/>
          <p:nvPr/>
        </p:nvCxnSpPr>
        <p:spPr>
          <a:xfrm>
            <a:off x="2826124" y="3644154"/>
            <a:ext cx="555811" cy="4325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Conector de Seta Reta 150">
            <a:extLst>
              <a:ext uri="{FF2B5EF4-FFF2-40B4-BE49-F238E27FC236}">
                <a16:creationId xmlns:a16="http://schemas.microsoft.com/office/drawing/2014/main" id="{80CB6BF4-A451-492A-9189-82312FE2BA28}"/>
              </a:ext>
            </a:extLst>
          </p:cNvPr>
          <p:cNvCxnSpPr>
            <a:cxnSpLocks/>
          </p:cNvCxnSpPr>
          <p:nvPr/>
        </p:nvCxnSpPr>
        <p:spPr>
          <a:xfrm>
            <a:off x="2792506" y="4820770"/>
            <a:ext cx="432547" cy="342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ector de Seta Reta 151">
            <a:extLst>
              <a:ext uri="{FF2B5EF4-FFF2-40B4-BE49-F238E27FC236}">
                <a16:creationId xmlns:a16="http://schemas.microsoft.com/office/drawing/2014/main" id="{E4575FB9-F8EB-4E74-AA7A-A62BEB08D6AB}"/>
              </a:ext>
            </a:extLst>
          </p:cNvPr>
          <p:cNvCxnSpPr>
            <a:cxnSpLocks/>
          </p:cNvCxnSpPr>
          <p:nvPr/>
        </p:nvCxnSpPr>
        <p:spPr>
          <a:xfrm>
            <a:off x="2803711" y="4865595"/>
            <a:ext cx="555812" cy="1104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ector de Seta Reta 152">
            <a:extLst>
              <a:ext uri="{FF2B5EF4-FFF2-40B4-BE49-F238E27FC236}">
                <a16:creationId xmlns:a16="http://schemas.microsoft.com/office/drawing/2014/main" id="{52765199-A5C7-4D58-ABE9-ADA4B2E22E70}"/>
              </a:ext>
            </a:extLst>
          </p:cNvPr>
          <p:cNvCxnSpPr>
            <a:cxnSpLocks/>
          </p:cNvCxnSpPr>
          <p:nvPr/>
        </p:nvCxnSpPr>
        <p:spPr>
          <a:xfrm flipV="1">
            <a:off x="1380563" y="5264525"/>
            <a:ext cx="6725" cy="3630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ector de Seta Reta 134">
            <a:extLst>
              <a:ext uri="{FF2B5EF4-FFF2-40B4-BE49-F238E27FC236}">
                <a16:creationId xmlns:a16="http://schemas.microsoft.com/office/drawing/2014/main" id="{CD0D5E1A-533E-4E9E-B448-DFC3454FAEBD}"/>
              </a:ext>
            </a:extLst>
          </p:cNvPr>
          <p:cNvCxnSpPr>
            <a:cxnSpLocks/>
          </p:cNvCxnSpPr>
          <p:nvPr/>
        </p:nvCxnSpPr>
        <p:spPr>
          <a:xfrm>
            <a:off x="10126751" y="6527514"/>
            <a:ext cx="453963" cy="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CaixaDeTexto 135">
            <a:extLst>
              <a:ext uri="{FF2B5EF4-FFF2-40B4-BE49-F238E27FC236}">
                <a16:creationId xmlns:a16="http://schemas.microsoft.com/office/drawing/2014/main" id="{BF3D4F9B-459B-4DB3-A595-479B4EF21031}"/>
              </a:ext>
            </a:extLst>
          </p:cNvPr>
          <p:cNvSpPr txBox="1"/>
          <p:nvPr/>
        </p:nvSpPr>
        <p:spPr>
          <a:xfrm>
            <a:off x="7796471" y="558204"/>
            <a:ext cx="2190343" cy="20992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ts val="839"/>
              </a:lnSpc>
            </a:pPr>
            <a:r>
              <a:rPr lang="en-US" sz="1200" b="1" spc="-9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cing Sans One"/>
              </a:rPr>
              <a:t>Portaria</a:t>
            </a:r>
            <a:r>
              <a:rPr lang="en-US" sz="1200" b="1" spc="-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cing Sans One"/>
              </a:rPr>
              <a:t> nº 1.420, de 16/4/2019</a:t>
            </a:r>
            <a:endParaRPr lang="pt-BR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85568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90517127-A5B7-404E-8320-DBE59C788BC0}"/>
              </a:ext>
            </a:extLst>
          </p:cNvPr>
          <p:cNvSpPr/>
          <p:nvPr/>
        </p:nvSpPr>
        <p:spPr>
          <a:xfrm>
            <a:off x="359018" y="5417134"/>
            <a:ext cx="11280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pt-BR" sz="1400" i="1" dirty="0"/>
              <a:t>Fonte: Declaração de Posicionamento do IIA: as três linhas de defesa no gerenciamento eficaz de riscos e controles (IIA, 2013, adaptado)</a:t>
            </a:r>
          </a:p>
        </p:txBody>
      </p:sp>
      <p:graphicFrame>
        <p:nvGraphicFramePr>
          <p:cNvPr id="25" name="Diagrama 24">
            <a:extLst>
              <a:ext uri="{FF2B5EF4-FFF2-40B4-BE49-F238E27FC236}">
                <a16:creationId xmlns:a16="http://schemas.microsoft.com/office/drawing/2014/main" id="{D9A11BE0-CE04-4E3C-9EBE-0C9591869F34}"/>
              </a:ext>
            </a:extLst>
          </p:cNvPr>
          <p:cNvGraphicFramePr/>
          <p:nvPr>
            <p:extLst/>
          </p:nvPr>
        </p:nvGraphicFramePr>
        <p:xfrm>
          <a:off x="8950621" y="2130558"/>
          <a:ext cx="2840495" cy="3355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6" name="Chave Direita 25">
            <a:extLst>
              <a:ext uri="{FF2B5EF4-FFF2-40B4-BE49-F238E27FC236}">
                <a16:creationId xmlns:a16="http://schemas.microsoft.com/office/drawing/2014/main" id="{885CD81B-E4B1-4F7F-9852-6195C590B6FF}"/>
              </a:ext>
            </a:extLst>
          </p:cNvPr>
          <p:cNvSpPr/>
          <p:nvPr/>
        </p:nvSpPr>
        <p:spPr>
          <a:xfrm>
            <a:off x="8573458" y="1979491"/>
            <a:ext cx="297855" cy="3506263"/>
          </a:xfrm>
          <a:prstGeom prst="rightBrac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7" name="Agrupar 26">
            <a:extLst>
              <a:ext uri="{FF2B5EF4-FFF2-40B4-BE49-F238E27FC236}">
                <a16:creationId xmlns:a16="http://schemas.microsoft.com/office/drawing/2014/main" id="{72AAFC35-42F7-49B7-9538-15344FA18925}"/>
              </a:ext>
            </a:extLst>
          </p:cNvPr>
          <p:cNvGrpSpPr/>
          <p:nvPr/>
        </p:nvGrpSpPr>
        <p:grpSpPr>
          <a:xfrm>
            <a:off x="359019" y="1001870"/>
            <a:ext cx="11280531" cy="584775"/>
            <a:chOff x="359019" y="1001870"/>
            <a:chExt cx="11280531" cy="584775"/>
          </a:xfrm>
        </p:grpSpPr>
        <p:sp>
          <p:nvSpPr>
            <p:cNvPr id="28" name="CaixaDeTexto 27">
              <a:extLst>
                <a:ext uri="{FF2B5EF4-FFF2-40B4-BE49-F238E27FC236}">
                  <a16:creationId xmlns:a16="http://schemas.microsoft.com/office/drawing/2014/main" id="{E2CADA74-2A00-40C2-A202-76C8B002099B}"/>
                </a:ext>
              </a:extLst>
            </p:cNvPr>
            <p:cNvSpPr txBox="1"/>
            <p:nvPr/>
          </p:nvSpPr>
          <p:spPr>
            <a:xfrm>
              <a:off x="359019" y="1001870"/>
              <a:ext cx="87965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latin typeface="+mj-lt"/>
                </a:defRPr>
              </a:lvl1pPr>
            </a:lstStyle>
            <a:p>
              <a:r>
                <a:rPr lang="pt-BR" dirty="0"/>
                <a:t>ESTRUTURA DE GOVERNANÇA</a:t>
              </a:r>
            </a:p>
          </p:txBody>
        </p:sp>
        <p:cxnSp>
          <p:nvCxnSpPr>
            <p:cNvPr id="30" name="Conector reto 29">
              <a:extLst>
                <a:ext uri="{FF2B5EF4-FFF2-40B4-BE49-F238E27FC236}">
                  <a16:creationId xmlns:a16="http://schemas.microsoft.com/office/drawing/2014/main" id="{8042AE0A-7F37-4E94-9D10-D44EFD86D229}"/>
                </a:ext>
              </a:extLst>
            </p:cNvPr>
            <p:cNvCxnSpPr/>
            <p:nvPr/>
          </p:nvCxnSpPr>
          <p:spPr>
            <a:xfrm>
              <a:off x="476250" y="1533525"/>
              <a:ext cx="11163300" cy="0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BFA92F97-6281-444C-A5A3-768C001829D4}"/>
              </a:ext>
            </a:extLst>
          </p:cNvPr>
          <p:cNvSpPr txBox="1"/>
          <p:nvPr/>
        </p:nvSpPr>
        <p:spPr>
          <a:xfrm>
            <a:off x="198474" y="5786249"/>
            <a:ext cx="117019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aseline="30000" dirty="0"/>
              <a:t>1 </a:t>
            </a:r>
            <a:r>
              <a:rPr lang="pt-BR" sz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Port. CGU nº 665/2019 – Atualiza estrutura de governança </a:t>
            </a:r>
            <a:r>
              <a:rPr lang="pt-BR" sz="8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- </a:t>
            </a:r>
            <a:r>
              <a:rPr lang="pt-BR" sz="8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hlinkClick r:id="rId8"/>
              </a:rPr>
              <a:t>http://www.in.gov.br/materia/-/asset_publisher/Kujrw0TZC2Mb/content/id/63797054/do1-2019-02-18-portaria-n-665-de-7-de-fevereiro-de-2019-63797010</a:t>
            </a:r>
            <a:endParaRPr lang="pt-BR" sz="8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r>
              <a:rPr lang="pt-BR" sz="1200" baseline="30000" dirty="0"/>
              <a:t>2</a:t>
            </a:r>
            <a:r>
              <a:rPr lang="pt-BR" sz="1200" dirty="0"/>
              <a:t> Decreto nº 9.203/2017 (Política de Governança)  e Portaria CGU nº 915/2017 (Política de Gestão de Riscos da CGU)</a:t>
            </a:r>
          </a:p>
          <a:p>
            <a:r>
              <a:rPr lang="pt-BR" sz="1200" baseline="30000" dirty="0"/>
              <a:t>3 </a:t>
            </a:r>
            <a:r>
              <a:rPr lang="pt-BR" sz="1200" dirty="0"/>
              <a:t>Portaria nº 1.163/2019 (definição de competências) - </a:t>
            </a:r>
            <a:r>
              <a:rPr lang="pt-BR" sz="800" dirty="0">
                <a:solidFill>
                  <a:srgbClr val="5E921E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http://www.in.gov.br/materia/-/asset_publisher/Kujrw0TZC2Mb/content/id/67958326</a:t>
            </a:r>
            <a:endParaRPr lang="pt-BR" sz="800" dirty="0">
              <a:solidFill>
                <a:srgbClr val="5E921E"/>
              </a:solidFill>
            </a:endParaRPr>
          </a:p>
          <a:p>
            <a:r>
              <a:rPr lang="pt-BR" sz="1200" baseline="30000" dirty="0"/>
              <a:t>4</a:t>
            </a:r>
            <a:r>
              <a:rPr lang="pt-BR" sz="1200" dirty="0"/>
              <a:t> Portaria nº 1.164/2019 (nomeação dos integrantes do CGRI) - </a:t>
            </a:r>
            <a:r>
              <a:rPr lang="pt-BR" sz="800" dirty="0">
                <a:hlinkClick r:id="rId10"/>
              </a:rPr>
              <a:t>http://www.in.gov.br/materia/-/asset_publisher/Kujrw0TZC2Mb/content/id/67966549/do2-2019-03-21-portaria-n-1-164-de-20-de-marco-de-2019-67966311</a:t>
            </a:r>
            <a:endParaRPr lang="pt-BR" sz="800" dirty="0"/>
          </a:p>
          <a:p>
            <a:r>
              <a:rPr lang="pt-BR" sz="1200" baseline="30000" dirty="0"/>
              <a:t>5 </a:t>
            </a:r>
            <a:r>
              <a:rPr lang="pt-BR" sz="1200" dirty="0"/>
              <a:t>Lei nº 13.844/2019 - Estabelece a organização básica dos órgãos da Presidência da República e dos Ministérios</a:t>
            </a:r>
          </a:p>
        </p:txBody>
      </p:sp>
      <p:grpSp>
        <p:nvGrpSpPr>
          <p:cNvPr id="37" name="Agrupar 36">
            <a:extLst>
              <a:ext uri="{FF2B5EF4-FFF2-40B4-BE49-F238E27FC236}">
                <a16:creationId xmlns:a16="http://schemas.microsoft.com/office/drawing/2014/main" id="{539023FF-09F7-4714-AF07-18286EA139A2}"/>
              </a:ext>
            </a:extLst>
          </p:cNvPr>
          <p:cNvGrpSpPr/>
          <p:nvPr/>
        </p:nvGrpSpPr>
        <p:grpSpPr bwMode="auto">
          <a:xfrm>
            <a:off x="476251" y="1764982"/>
            <a:ext cx="8243886" cy="3328033"/>
            <a:chOff x="0" y="91425"/>
            <a:chExt cx="2985078" cy="2169597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38" name="Retângulo Arredondado 6">
              <a:extLst>
                <a:ext uri="{FF2B5EF4-FFF2-40B4-BE49-F238E27FC236}">
                  <a16:creationId xmlns:a16="http://schemas.microsoft.com/office/drawing/2014/main" id="{1309A58E-6FB5-447C-A233-7056EBE6B2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197" y="91425"/>
              <a:ext cx="1761249" cy="278419"/>
            </a:xfrm>
            <a:prstGeom prst="roundRect">
              <a:avLst>
                <a:gd name="adj" fmla="val 16667"/>
              </a:avLst>
            </a:prstGeom>
            <a:solidFill>
              <a:srgbClr val="063352"/>
            </a:solidFill>
            <a:ln w="12700" cap="flat" cmpd="sng" algn="ctr">
              <a:solidFill>
                <a:prstClr val="white">
                  <a:hueOff val="0"/>
                  <a:satOff val="0"/>
                  <a:lumOff val="0"/>
                  <a:alphaOff val="0"/>
                </a:prstClr>
              </a:solidFill>
              <a:prstDash val="solid"/>
              <a:miter lim="800000"/>
            </a:ln>
            <a:effectLst/>
          </p:spPr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711200">
                <a:spcBef>
                  <a:spcPct val="0"/>
                </a:spcBef>
              </a:pPr>
              <a:r>
                <a:rPr lang="pt-BR" sz="1600" b="1" dirty="0">
                  <a:solidFill>
                    <a:prstClr val="white"/>
                  </a:solidFill>
                  <a:latin typeface="Calibri" panose="020F0502020204030204"/>
                </a:rPr>
                <a:t>Comitê de Governança Interna (CGI)</a:t>
              </a:r>
              <a:r>
                <a:rPr lang="pt-BR" sz="1600" b="1" baseline="30000" dirty="0">
                  <a:solidFill>
                    <a:prstClr val="white"/>
                  </a:solidFill>
                  <a:latin typeface="Calibri" panose="020F0502020204030204"/>
                </a:rPr>
                <a:t>1,2</a:t>
              </a:r>
            </a:p>
          </p:txBody>
        </p:sp>
        <p:sp>
          <p:nvSpPr>
            <p:cNvPr id="39" name="Retângulo Arredondado 7">
              <a:extLst>
                <a:ext uri="{FF2B5EF4-FFF2-40B4-BE49-F238E27FC236}">
                  <a16:creationId xmlns:a16="http://schemas.microsoft.com/office/drawing/2014/main" id="{9A6615C4-C159-4006-8285-6334AF563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" y="417816"/>
              <a:ext cx="2253705" cy="269155"/>
            </a:xfrm>
            <a:prstGeom prst="roundRect">
              <a:avLst>
                <a:gd name="adj" fmla="val 16667"/>
              </a:avLst>
            </a:prstGeom>
            <a:solidFill>
              <a:srgbClr val="063352"/>
            </a:solidFill>
            <a:ln w="12700" cap="flat" cmpd="sng" algn="ctr">
              <a:solidFill>
                <a:prstClr val="white">
                  <a:hueOff val="0"/>
                  <a:satOff val="0"/>
                  <a:lumOff val="0"/>
                  <a:alphaOff val="0"/>
                </a:prstClr>
              </a:solidFill>
              <a:prstDash val="solid"/>
              <a:miter lim="800000"/>
            </a:ln>
            <a:effectLst/>
          </p:spPr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711200">
                <a:spcBef>
                  <a:spcPct val="0"/>
                </a:spcBef>
              </a:pPr>
              <a:r>
                <a:rPr lang="pt-BR" sz="1600" b="1">
                  <a:solidFill>
                    <a:prstClr val="white"/>
                  </a:solidFill>
                  <a:latin typeface="Calibri" panose="020F0502020204030204"/>
                </a:rPr>
                <a:t>Alta Administração</a:t>
              </a:r>
            </a:p>
          </p:txBody>
        </p:sp>
        <p:sp>
          <p:nvSpPr>
            <p:cNvPr id="40" name="Caixa de Texto 367">
              <a:extLst>
                <a:ext uri="{FF2B5EF4-FFF2-40B4-BE49-F238E27FC236}">
                  <a16:creationId xmlns:a16="http://schemas.microsoft.com/office/drawing/2014/main" id="{2BD7A4E3-073C-4F98-B883-9517492195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907258"/>
              <a:ext cx="1153941" cy="135356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prstClr val="white">
                  <a:hueOff val="0"/>
                  <a:satOff val="0"/>
                  <a:lumOff val="0"/>
                  <a:alphaOff val="0"/>
                </a:prstClr>
              </a:solidFill>
              <a:prstDash val="solid"/>
              <a:miter lim="800000"/>
            </a:ln>
            <a:effectLst/>
            <a:extLst/>
          </p:spPr>
          <p:txBody>
            <a:bodyPr spcFirstLastPara="0" vert="horz" wrap="square" lIns="0" tIns="0" rIns="0" bIns="0" numCol="1" spcCol="1270" anchor="ctr" anchorCtr="0">
              <a:noAutofit/>
            </a:bodyPr>
            <a:lstStyle>
              <a:lvl1pPr lvl="0" algn="ctr" defTabSz="7112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 sz="1100" b="1">
                  <a:solidFill>
                    <a:prstClr val="white"/>
                  </a:solidFill>
                  <a:latin typeface="Calibri" panose="020F0502020204030204"/>
                </a:defRPr>
              </a:lvl1pPr>
            </a:lstStyle>
            <a:p>
              <a:r>
                <a:rPr lang="pt-BR"/>
                <a:t>1ª Linha de Defesa</a:t>
              </a:r>
            </a:p>
          </p:txBody>
        </p:sp>
        <p:sp>
          <p:nvSpPr>
            <p:cNvPr id="41" name="Caixa de Texto 368">
              <a:extLst>
                <a:ext uri="{FF2B5EF4-FFF2-40B4-BE49-F238E27FC236}">
                  <a16:creationId xmlns:a16="http://schemas.microsoft.com/office/drawing/2014/main" id="{957346AB-E849-4A2F-8104-6E01473367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6766" y="907344"/>
              <a:ext cx="1252056" cy="135367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prstClr val="white">
                  <a:hueOff val="0"/>
                  <a:satOff val="0"/>
                  <a:lumOff val="0"/>
                  <a:alphaOff val="0"/>
                </a:prstClr>
              </a:solidFill>
              <a:prstDash val="solid"/>
              <a:miter lim="800000"/>
            </a:ln>
            <a:effectLst/>
            <a:extLst/>
          </p:spPr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pt-BR"/>
              </a:defPPr>
              <a:lvl1pPr lvl="0" algn="ctr" defTabSz="7112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 sz="1100" b="1">
                  <a:solidFill>
                    <a:prstClr val="white"/>
                  </a:solidFill>
                  <a:latin typeface="Calibri" panose="020F0502020204030204"/>
                </a:defRPr>
              </a:lvl1pPr>
            </a:lstStyle>
            <a:p>
              <a:r>
                <a:rPr lang="pt-BR"/>
                <a:t>2ª Linha de Defesa</a:t>
              </a:r>
            </a:p>
          </p:txBody>
        </p:sp>
        <p:sp>
          <p:nvSpPr>
            <p:cNvPr id="42" name="Caixa de Texto 369">
              <a:extLst>
                <a:ext uri="{FF2B5EF4-FFF2-40B4-BE49-F238E27FC236}">
                  <a16:creationId xmlns:a16="http://schemas.microsoft.com/office/drawing/2014/main" id="{3E969FB6-0A3F-4855-8ED1-84102182AF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3434" y="91425"/>
              <a:ext cx="451644" cy="21694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prstClr val="white">
                  <a:hueOff val="0"/>
                  <a:satOff val="0"/>
                  <a:lumOff val="0"/>
                  <a:alphaOff val="0"/>
                </a:prstClr>
              </a:solidFill>
              <a:prstDash val="solid"/>
              <a:miter lim="800000"/>
            </a:ln>
            <a:effectLst/>
            <a:extLst/>
          </p:spPr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pt-BR"/>
              </a:defPPr>
              <a:lvl1pPr lvl="0" algn="ctr" defTabSz="7112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 sz="1100" b="1">
                  <a:solidFill>
                    <a:prstClr val="white"/>
                  </a:solidFill>
                  <a:latin typeface="Calibri" panose="020F0502020204030204"/>
                </a:defRPr>
              </a:lvl1pPr>
            </a:lstStyle>
            <a:p>
              <a:r>
                <a:rPr lang="pt-BR"/>
                <a:t>3ª Linha de Defesa</a:t>
              </a:r>
            </a:p>
          </p:txBody>
        </p:sp>
        <p:sp>
          <p:nvSpPr>
            <p:cNvPr id="43" name="Retângulo Arredondado 15">
              <a:extLst>
                <a:ext uri="{FF2B5EF4-FFF2-40B4-BE49-F238E27FC236}">
                  <a16:creationId xmlns:a16="http://schemas.microsoft.com/office/drawing/2014/main" id="{3A60F3F7-BEC1-431D-88E0-03D1324688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8132" y="327331"/>
              <a:ext cx="358187" cy="1871414"/>
            </a:xfrm>
            <a:prstGeom prst="roundRect">
              <a:avLst>
                <a:gd name="adj" fmla="val 16667"/>
              </a:avLst>
            </a:prstGeom>
            <a:solidFill>
              <a:srgbClr val="063352"/>
            </a:solidFill>
            <a:ln w="12700" cap="flat" cmpd="sng" algn="ctr">
              <a:solidFill>
                <a:prstClr val="white">
                  <a:hueOff val="0"/>
                  <a:satOff val="0"/>
                  <a:lumOff val="0"/>
                  <a:alphaOff val="0"/>
                </a:prstClr>
              </a:solidFill>
              <a:prstDash val="solid"/>
              <a:miter lim="800000"/>
            </a:ln>
            <a:effectLst/>
          </p:spPr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711200">
                <a:spcBef>
                  <a:spcPct val="0"/>
                </a:spcBef>
              </a:pPr>
              <a:r>
                <a:rPr lang="pt-BR" sz="1600" b="1" dirty="0">
                  <a:solidFill>
                    <a:prstClr val="white"/>
                  </a:solidFill>
                  <a:latin typeface="Calibri" panose="020F0502020204030204"/>
                </a:rPr>
                <a:t>Auditoria Interna</a:t>
              </a:r>
              <a:r>
                <a:rPr lang="pt-BR" sz="1600" b="1" baseline="30000" dirty="0">
                  <a:solidFill>
                    <a:prstClr val="white"/>
                  </a:solidFill>
                  <a:latin typeface="Calibri" panose="020F0502020204030204"/>
                </a:rPr>
                <a:t>5</a:t>
              </a:r>
              <a:r>
                <a:rPr lang="pt-BR" sz="1600" b="1" dirty="0">
                  <a:solidFill>
                    <a:prstClr val="white"/>
                  </a:solidFill>
                  <a:latin typeface="Calibri" panose="020F0502020204030204"/>
                </a:rPr>
                <a:t>    (CISET-PR)</a:t>
              </a:r>
            </a:p>
          </p:txBody>
        </p:sp>
        <p:sp>
          <p:nvSpPr>
            <p:cNvPr id="44" name="Retângulo Arredondado 16">
              <a:extLst>
                <a:ext uri="{FF2B5EF4-FFF2-40B4-BE49-F238E27FC236}">
                  <a16:creationId xmlns:a16="http://schemas.microsoft.com/office/drawing/2014/main" id="{7FFC38C0-627C-49C1-A716-7EBAC30EDF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33" y="1079907"/>
              <a:ext cx="1075483" cy="384056"/>
            </a:xfrm>
            <a:prstGeom prst="roundRect">
              <a:avLst>
                <a:gd name="adj" fmla="val 16667"/>
              </a:avLst>
            </a:prstGeom>
            <a:solidFill>
              <a:srgbClr val="063352"/>
            </a:solidFill>
            <a:ln w="12700" cap="flat" cmpd="sng" algn="ctr">
              <a:solidFill>
                <a:prstClr val="white">
                  <a:hueOff val="0"/>
                  <a:satOff val="0"/>
                  <a:lumOff val="0"/>
                  <a:alphaOff val="0"/>
                </a:prstClr>
              </a:solidFill>
              <a:prstDash val="solid"/>
              <a:miter lim="800000"/>
            </a:ln>
            <a:effectLst/>
          </p:spPr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711200">
                <a:spcBef>
                  <a:spcPct val="0"/>
                </a:spcBef>
              </a:pPr>
              <a:r>
                <a:rPr lang="pt-BR" sz="1600" b="1">
                  <a:solidFill>
                    <a:prstClr val="white"/>
                  </a:solidFill>
                  <a:latin typeface="Calibri" panose="020F0502020204030204"/>
                </a:rPr>
                <a:t>Responsáveis pelo Gerenciamento de Riscos</a:t>
              </a:r>
            </a:p>
          </p:txBody>
        </p:sp>
        <p:sp>
          <p:nvSpPr>
            <p:cNvPr id="45" name="Retângulo Arredondado 17">
              <a:extLst>
                <a:ext uri="{FF2B5EF4-FFF2-40B4-BE49-F238E27FC236}">
                  <a16:creationId xmlns:a16="http://schemas.microsoft.com/office/drawing/2014/main" id="{DD0C2F66-A40A-4B8C-88C4-0A8D0C347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98" y="1562101"/>
              <a:ext cx="1086318" cy="636773"/>
            </a:xfrm>
            <a:prstGeom prst="roundRect">
              <a:avLst>
                <a:gd name="adj" fmla="val 16667"/>
              </a:avLst>
            </a:prstGeom>
            <a:solidFill>
              <a:srgbClr val="063352"/>
            </a:solidFill>
            <a:ln w="12700" cap="flat" cmpd="sng" algn="ctr">
              <a:solidFill>
                <a:prstClr val="white">
                  <a:hueOff val="0"/>
                  <a:satOff val="0"/>
                  <a:lumOff val="0"/>
                  <a:alphaOff val="0"/>
                </a:prstClr>
              </a:solidFill>
              <a:prstDash val="solid"/>
              <a:miter lim="800000"/>
            </a:ln>
            <a:effectLst/>
          </p:spPr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711200">
                <a:spcBef>
                  <a:spcPct val="0"/>
                </a:spcBef>
              </a:pPr>
              <a:r>
                <a:rPr lang="pt-BR" sz="1600" b="1">
                  <a:solidFill>
                    <a:prstClr val="white"/>
                  </a:solidFill>
                  <a:latin typeface="Calibri" panose="020F0502020204030204"/>
                </a:rPr>
                <a:t>Servidores</a:t>
              </a:r>
            </a:p>
          </p:txBody>
        </p:sp>
        <p:sp>
          <p:nvSpPr>
            <p:cNvPr id="46" name="Retângulo Arredondado 18">
              <a:extLst>
                <a:ext uri="{FF2B5EF4-FFF2-40B4-BE49-F238E27FC236}">
                  <a16:creationId xmlns:a16="http://schemas.microsoft.com/office/drawing/2014/main" id="{1947904F-54F6-4C40-B8D5-17374954CB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5867" y="1079907"/>
              <a:ext cx="1172649" cy="384057"/>
            </a:xfrm>
            <a:prstGeom prst="roundRect">
              <a:avLst>
                <a:gd name="adj" fmla="val 16667"/>
              </a:avLst>
            </a:prstGeom>
            <a:solidFill>
              <a:srgbClr val="063352"/>
            </a:solidFill>
            <a:ln w="12700" cap="flat" cmpd="sng" algn="ctr">
              <a:solidFill>
                <a:prstClr val="white">
                  <a:hueOff val="0"/>
                  <a:satOff val="0"/>
                  <a:lumOff val="0"/>
                  <a:alphaOff val="0"/>
                </a:prstClr>
              </a:solidFill>
              <a:prstDash val="solid"/>
              <a:miter lim="800000"/>
            </a:ln>
            <a:effectLst/>
          </p:spPr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711200">
                <a:spcBef>
                  <a:spcPct val="0"/>
                </a:spcBef>
              </a:pPr>
              <a:r>
                <a:rPr lang="pt-BR" sz="1600" b="1" dirty="0">
                  <a:solidFill>
                    <a:prstClr val="white"/>
                  </a:solidFill>
                  <a:latin typeface="Calibri" panose="020F0502020204030204"/>
                </a:rPr>
                <a:t>Comitê Gerencial de Riscos e Integridade</a:t>
              </a:r>
              <a:r>
                <a:rPr lang="pt-BR" sz="1600" b="1" baseline="30000" dirty="0">
                  <a:solidFill>
                    <a:prstClr val="white"/>
                  </a:solidFill>
                  <a:latin typeface="Calibri" panose="020F0502020204030204"/>
                </a:rPr>
                <a:t>3,4</a:t>
              </a:r>
              <a:r>
                <a:rPr lang="pt-BR" sz="1600" b="1" dirty="0">
                  <a:solidFill>
                    <a:prstClr val="white"/>
                  </a:solidFill>
                  <a:latin typeface="Calibri" panose="020F0502020204030204"/>
                </a:rPr>
                <a:t>(CGRI)</a:t>
              </a:r>
            </a:p>
          </p:txBody>
        </p:sp>
        <p:sp>
          <p:nvSpPr>
            <p:cNvPr id="47" name="Retângulo Arredondado 19">
              <a:extLst>
                <a:ext uri="{FF2B5EF4-FFF2-40B4-BE49-F238E27FC236}">
                  <a16:creationId xmlns:a16="http://schemas.microsoft.com/office/drawing/2014/main" id="{7EDCAF8D-741D-4F60-A189-65AB7EECE4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3673" y="1555310"/>
              <a:ext cx="1172649" cy="643592"/>
            </a:xfrm>
            <a:prstGeom prst="roundRect">
              <a:avLst>
                <a:gd name="adj" fmla="val 16667"/>
              </a:avLst>
            </a:prstGeom>
            <a:solidFill>
              <a:srgbClr val="063352"/>
            </a:solidFill>
            <a:ln w="12700" cap="flat" cmpd="sng" algn="ctr">
              <a:solidFill>
                <a:prstClr val="white">
                  <a:hueOff val="0"/>
                  <a:satOff val="0"/>
                  <a:lumOff val="0"/>
                  <a:alphaOff val="0"/>
                </a:prstClr>
              </a:solidFill>
              <a:prstDash val="solid"/>
              <a:miter lim="800000"/>
            </a:ln>
            <a:effectLst/>
          </p:spPr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711200">
                <a:spcBef>
                  <a:spcPct val="0"/>
                </a:spcBef>
              </a:pPr>
              <a:r>
                <a:rPr lang="pt-BR" sz="1400" b="1" dirty="0">
                  <a:solidFill>
                    <a:prstClr val="white"/>
                  </a:solidFill>
                  <a:latin typeface="Calibri" panose="020F0502020204030204"/>
                </a:rPr>
                <a:t>Núcleo de Gestão de Riscos e Integridade (NGRI)</a:t>
              </a:r>
              <a:r>
                <a:rPr lang="pt-BR" sz="1600" b="1" baseline="30000" dirty="0">
                  <a:solidFill>
                    <a:prstClr val="white"/>
                  </a:solidFill>
                  <a:latin typeface="Calibri" panose="020F0502020204030204"/>
                </a:rPr>
                <a:t>2,3</a:t>
              </a:r>
            </a:p>
            <a:p>
              <a:pPr algn="ctr" defTabSz="711200">
                <a:spcBef>
                  <a:spcPct val="0"/>
                </a:spcBef>
              </a:pPr>
              <a:r>
                <a:rPr lang="pt-BR" sz="1400" b="1" dirty="0">
                  <a:solidFill>
                    <a:prstClr val="white"/>
                  </a:solidFill>
                  <a:latin typeface="Calibri" panose="020F0502020204030204"/>
                </a:rPr>
                <a:t>Agentes de Riscos e Integridade nos Estados</a:t>
              </a:r>
            </a:p>
          </p:txBody>
        </p:sp>
      </p:grpSp>
      <p:sp>
        <p:nvSpPr>
          <p:cNvPr id="48" name="Seta: de Cima para Baixo 47">
            <a:extLst>
              <a:ext uri="{FF2B5EF4-FFF2-40B4-BE49-F238E27FC236}">
                <a16:creationId xmlns:a16="http://schemas.microsoft.com/office/drawing/2014/main" id="{6B795876-51E2-4AA2-8EF3-C731F901C1F5}"/>
              </a:ext>
            </a:extLst>
          </p:cNvPr>
          <p:cNvSpPr/>
          <p:nvPr/>
        </p:nvSpPr>
        <p:spPr bwMode="auto">
          <a:xfrm>
            <a:off x="2126188" y="2740592"/>
            <a:ext cx="45085" cy="190500"/>
          </a:xfrm>
          <a:prstGeom prst="upDownArrow">
            <a:avLst/>
          </a:prstGeom>
          <a:solidFill>
            <a:schemeClr val="accent5">
              <a:lumMod val="40000"/>
              <a:lumOff val="60000"/>
            </a:schemeClr>
          </a:solidFill>
          <a:ln w="50800" algn="ctr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rot="0" spcFirstLastPara="0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49" name="Seta: de Cima para Baixo 48">
            <a:extLst>
              <a:ext uri="{FF2B5EF4-FFF2-40B4-BE49-F238E27FC236}">
                <a16:creationId xmlns:a16="http://schemas.microsoft.com/office/drawing/2014/main" id="{97C6D04D-30E4-4089-BB57-54121C435D6B}"/>
              </a:ext>
            </a:extLst>
          </p:cNvPr>
          <p:cNvSpPr/>
          <p:nvPr/>
        </p:nvSpPr>
        <p:spPr bwMode="auto">
          <a:xfrm>
            <a:off x="5448216" y="2755994"/>
            <a:ext cx="45085" cy="190500"/>
          </a:xfrm>
          <a:prstGeom prst="upDownArrow">
            <a:avLst/>
          </a:prstGeom>
          <a:solidFill>
            <a:schemeClr val="accent5">
              <a:lumMod val="40000"/>
              <a:lumOff val="60000"/>
            </a:schemeClr>
          </a:solidFill>
          <a:ln w="50800" algn="ctr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rot="0" spcFirstLastPara="0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50" name="Seta: de Cima para Baixo 49">
            <a:extLst>
              <a:ext uri="{FF2B5EF4-FFF2-40B4-BE49-F238E27FC236}">
                <a16:creationId xmlns:a16="http://schemas.microsoft.com/office/drawing/2014/main" id="{4421B345-7DED-49CA-B726-CDDBBBEBA0B1}"/>
              </a:ext>
            </a:extLst>
          </p:cNvPr>
          <p:cNvSpPr/>
          <p:nvPr/>
        </p:nvSpPr>
        <p:spPr bwMode="auto">
          <a:xfrm rot="5400000">
            <a:off x="3730853" y="3490209"/>
            <a:ext cx="45085" cy="190500"/>
          </a:xfrm>
          <a:prstGeom prst="upDownArrow">
            <a:avLst/>
          </a:prstGeom>
          <a:solidFill>
            <a:schemeClr val="accent5">
              <a:lumMod val="40000"/>
              <a:lumOff val="60000"/>
            </a:schemeClr>
          </a:solidFill>
          <a:ln w="50800" algn="ctr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rot="0" spcFirstLastPara="0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51" name="Seta: de Cima para Baixo 50">
            <a:extLst>
              <a:ext uri="{FF2B5EF4-FFF2-40B4-BE49-F238E27FC236}">
                <a16:creationId xmlns:a16="http://schemas.microsoft.com/office/drawing/2014/main" id="{C7342F95-9509-4979-A6D2-18A49B5226C4}"/>
              </a:ext>
            </a:extLst>
          </p:cNvPr>
          <p:cNvSpPr/>
          <p:nvPr/>
        </p:nvSpPr>
        <p:spPr bwMode="auto">
          <a:xfrm rot="5400000">
            <a:off x="3720972" y="4414939"/>
            <a:ext cx="45085" cy="190500"/>
          </a:xfrm>
          <a:prstGeom prst="upDownArrow">
            <a:avLst/>
          </a:prstGeom>
          <a:solidFill>
            <a:schemeClr val="accent5">
              <a:lumMod val="40000"/>
              <a:lumOff val="60000"/>
            </a:schemeClr>
          </a:solidFill>
          <a:ln w="50800" algn="ctr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rot="0" spcFirstLastPara="0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54" name="Seta: de Cima para Baixo 53">
            <a:extLst>
              <a:ext uri="{FF2B5EF4-FFF2-40B4-BE49-F238E27FC236}">
                <a16:creationId xmlns:a16="http://schemas.microsoft.com/office/drawing/2014/main" id="{19F1DF48-4EA4-48E1-B4E0-E6F20A8D7FF9}"/>
              </a:ext>
            </a:extLst>
          </p:cNvPr>
          <p:cNvSpPr/>
          <p:nvPr/>
        </p:nvSpPr>
        <p:spPr bwMode="auto">
          <a:xfrm flipH="1">
            <a:off x="6927469" y="2262119"/>
            <a:ext cx="45719" cy="659146"/>
          </a:xfrm>
          <a:prstGeom prst="upDownArrow">
            <a:avLst/>
          </a:prstGeom>
          <a:solidFill>
            <a:schemeClr val="accent5">
              <a:lumMod val="40000"/>
              <a:lumOff val="60000"/>
            </a:schemeClr>
          </a:solidFill>
          <a:ln w="50800" algn="ctr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rot="0" spcFirstLastPara="0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364350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BD4C87C6-468B-4EC4-BBFD-9459EB5EB243}"/>
              </a:ext>
            </a:extLst>
          </p:cNvPr>
          <p:cNvSpPr txBox="1"/>
          <p:nvPr/>
        </p:nvSpPr>
        <p:spPr>
          <a:xfrm>
            <a:off x="476250" y="948750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NÚCLEO DE GESTÃO DE RISCOS E INTEGRIDADE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56D06A1F-FEEF-48F0-A4BA-0A2E554C1B19}"/>
              </a:ext>
            </a:extLst>
          </p:cNvPr>
          <p:cNvSpPr/>
          <p:nvPr/>
        </p:nvSpPr>
        <p:spPr>
          <a:xfrm>
            <a:off x="276224" y="1617747"/>
            <a:ext cx="117845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pt-BR" dirty="0"/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36375CF7-ADFA-47A3-A33B-6063B2D006D0}"/>
              </a:ext>
            </a:extLst>
          </p:cNvPr>
          <p:cNvSpPr/>
          <p:nvPr/>
        </p:nvSpPr>
        <p:spPr>
          <a:xfrm>
            <a:off x="476250" y="1793156"/>
            <a:ext cx="11584569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dirty="0">
                <a:ea typeface="Century Schoolbook" panose="02040604050505020304" pitchFamily="18" charset="0"/>
              </a:rPr>
              <a:t>Assessorar diretamente o Ministro de Estado e o Comitê de Governança Interna em temas ligados à integridade e riscos; 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dirty="0">
                <a:ea typeface="Century Schoolbook" panose="02040604050505020304" pitchFamily="18" charset="0"/>
              </a:rPr>
              <a:t>Supervisionar as atividades de ouvidoria, correição e ética no âmbito da CGU; 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dirty="0">
                <a:ea typeface="Century Schoolbook" panose="02040604050505020304" pitchFamily="18" charset="0"/>
              </a:rPr>
              <a:t>Supervisionar as ações do Programa de Integridade, inclusive as de fomento à conduta ética, à transparência e à promoção de uma cultura organizacional aberta, envolvendo os servidores, terceirizados e demais colaboradores da CGU;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dirty="0">
                <a:ea typeface="Century Schoolbook" panose="02040604050505020304" pitchFamily="18" charset="0"/>
              </a:rPr>
              <a:t>Promover a interlocução da alta administração com as unidades organizacionais na condução integrada do processo de gerenciamento de riscos;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dirty="0"/>
              <a:t>Promover ações de orientação e treinamento internos em temas relativos à gestão de integridade e de riscos da CGU;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dirty="0"/>
              <a:t>Zelar pela observância da política e da metodologia de gestão de riscos da CGU;</a:t>
            </a:r>
            <a:endParaRPr lang="pt-BR" dirty="0">
              <a:ea typeface="Century Schoolbook" panose="02040604050505020304" pitchFamily="18" charset="0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dirty="0">
                <a:ea typeface="Century Schoolbook" panose="02040604050505020304" pitchFamily="18" charset="0"/>
              </a:rPr>
              <a:t>Monitorar e avaliar a gestão de riscos da CGU e revisar seus normativos e procedimentos;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dirty="0"/>
              <a:t>Disseminar boas práticas em relação aos temas.</a:t>
            </a:r>
          </a:p>
        </p:txBody>
      </p:sp>
    </p:spTree>
    <p:extLst>
      <p:ext uri="{BB962C8B-B14F-4D97-AF65-F5344CB8AC3E}">
        <p14:creationId xmlns:p14="http://schemas.microsoft.com/office/powerpoint/2010/main" val="23079738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BD4C87C6-468B-4EC4-BBFD-9459EB5EB243}"/>
              </a:ext>
            </a:extLst>
          </p:cNvPr>
          <p:cNvSpPr txBox="1"/>
          <p:nvPr/>
        </p:nvSpPr>
        <p:spPr>
          <a:xfrm>
            <a:off x="476250" y="948750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AGENTES DE RISCOS E INTEGRIDADE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56D06A1F-FEEF-48F0-A4BA-0A2E554C1B19}"/>
              </a:ext>
            </a:extLst>
          </p:cNvPr>
          <p:cNvSpPr/>
          <p:nvPr/>
        </p:nvSpPr>
        <p:spPr>
          <a:xfrm>
            <a:off x="407405" y="1930263"/>
            <a:ext cx="11784595" cy="346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t-BR" dirty="0"/>
              <a:t>Atuar como representante da CGU Regional nos temas afetos à gestão de riscos e à integridade da CGU, auxiliando o  NGRI na execução de suas atividades em âmbito local;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t-BR" dirty="0"/>
              <a:t>Auxiliar o Superintendente da CGU Regional na tomada de decisões, a partir da disponibilização de informações relativas à integridade e à gestão de riscos;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t-BR" dirty="0"/>
              <a:t>Zelar pela observância da política e da metodologia de gestão de riscos da CGU;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t-BR" dirty="0"/>
              <a:t>Dar suporte operacional às equipes responsáveis pelo gerenciamento de riscos de processos das CGU Regionais;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t-BR" dirty="0"/>
              <a:t>Promover ações de orientação e treinamento internos em temas relativos à gestão de integridade e de riscos da CGU;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t-BR" dirty="0"/>
              <a:t>Disseminar boas práticas em relação aos temas.</a:t>
            </a:r>
          </a:p>
        </p:txBody>
      </p:sp>
    </p:spTree>
    <p:extLst>
      <p:ext uri="{BB962C8B-B14F-4D97-AF65-F5344CB8AC3E}">
        <p14:creationId xmlns:p14="http://schemas.microsoft.com/office/powerpoint/2010/main" val="10622634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D37B182F-A187-4B3C-B738-4D937F2871D1}"/>
              </a:ext>
            </a:extLst>
          </p:cNvPr>
          <p:cNvGraphicFramePr/>
          <p:nvPr>
            <p:extLst/>
          </p:nvPr>
        </p:nvGraphicFramePr>
        <p:xfrm>
          <a:off x="119061" y="641530"/>
          <a:ext cx="11953876" cy="5974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A33654CC-82F9-477D-8D3F-502BB3AB197B}"/>
              </a:ext>
            </a:extLst>
          </p:cNvPr>
          <p:cNvSpPr txBox="1"/>
          <p:nvPr/>
        </p:nvSpPr>
        <p:spPr>
          <a:xfrm>
            <a:off x="376237" y="948750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 dirty="0"/>
              <a:t>PORTARIA CGU Nº 1.163/2019 - COMPETÊNCIAS</a:t>
            </a:r>
          </a:p>
        </p:txBody>
      </p:sp>
    </p:spTree>
    <p:extLst>
      <p:ext uri="{BB962C8B-B14F-4D97-AF65-F5344CB8AC3E}">
        <p14:creationId xmlns:p14="http://schemas.microsoft.com/office/powerpoint/2010/main" val="6092869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D37B182F-A187-4B3C-B738-4D937F2871D1}"/>
              </a:ext>
            </a:extLst>
          </p:cNvPr>
          <p:cNvGraphicFramePr/>
          <p:nvPr>
            <p:extLst/>
          </p:nvPr>
        </p:nvGraphicFramePr>
        <p:xfrm>
          <a:off x="119061" y="641530"/>
          <a:ext cx="11696702" cy="5974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A33654CC-82F9-477D-8D3F-502BB3AB197B}"/>
              </a:ext>
            </a:extLst>
          </p:cNvPr>
          <p:cNvSpPr txBox="1"/>
          <p:nvPr/>
        </p:nvSpPr>
        <p:spPr>
          <a:xfrm>
            <a:off x="376237" y="948750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 dirty="0"/>
              <a:t>PORTARIA CGU Nº 1.163/2019 - COMPETÊNCIAS</a:t>
            </a:r>
          </a:p>
        </p:txBody>
      </p:sp>
    </p:spTree>
    <p:extLst>
      <p:ext uri="{BB962C8B-B14F-4D97-AF65-F5344CB8AC3E}">
        <p14:creationId xmlns:p14="http://schemas.microsoft.com/office/powerpoint/2010/main" val="42066755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D37B182F-A187-4B3C-B738-4D937F2871D1}"/>
              </a:ext>
            </a:extLst>
          </p:cNvPr>
          <p:cNvGraphicFramePr/>
          <p:nvPr>
            <p:extLst/>
          </p:nvPr>
        </p:nvGraphicFramePr>
        <p:xfrm>
          <a:off x="247648" y="441732"/>
          <a:ext cx="11696702" cy="5974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A33654CC-82F9-477D-8D3F-502BB3AB197B}"/>
              </a:ext>
            </a:extLst>
          </p:cNvPr>
          <p:cNvSpPr txBox="1"/>
          <p:nvPr/>
        </p:nvSpPr>
        <p:spPr>
          <a:xfrm>
            <a:off x="376237" y="948750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 dirty="0"/>
              <a:t>PORTARIA CGU Nº 1.163/2019 - COMPETÊNCIAS</a:t>
            </a:r>
          </a:p>
        </p:txBody>
      </p:sp>
    </p:spTree>
    <p:extLst>
      <p:ext uri="{BB962C8B-B14F-4D97-AF65-F5344CB8AC3E}">
        <p14:creationId xmlns:p14="http://schemas.microsoft.com/office/powerpoint/2010/main" val="1666286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BD4C87C6-468B-4EC4-BBFD-9459EB5EB243}"/>
              </a:ext>
            </a:extLst>
          </p:cNvPr>
          <p:cNvSpPr txBox="1"/>
          <p:nvPr/>
        </p:nvSpPr>
        <p:spPr>
          <a:xfrm>
            <a:off x="476250" y="1033217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INTEGRIDADE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7B1595F6-4102-4750-A149-11AEC4058E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27922595"/>
              </p:ext>
            </p:extLst>
          </p:nvPr>
        </p:nvGraphicFramePr>
        <p:xfrm>
          <a:off x="4531660" y="1331680"/>
          <a:ext cx="8196656" cy="552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etângulo 8">
            <a:extLst>
              <a:ext uri="{FF2B5EF4-FFF2-40B4-BE49-F238E27FC236}">
                <a16:creationId xmlns:a16="http://schemas.microsoft.com/office/drawing/2014/main" id="{EABAA73C-B4F8-42DC-95CA-D6D0C67D3BE2}"/>
              </a:ext>
            </a:extLst>
          </p:cNvPr>
          <p:cNvSpPr/>
          <p:nvPr/>
        </p:nvSpPr>
        <p:spPr>
          <a:xfrm>
            <a:off x="476250" y="2607276"/>
            <a:ext cx="47815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dirty="0">
                <a:latin typeface="+mj-lt"/>
              </a:rPr>
              <a:t>PRINCÍPIO DE GOVERNANÇA PÚBLICA (DECRETO Nº 9.203/2017)</a:t>
            </a:r>
          </a:p>
        </p:txBody>
      </p:sp>
    </p:spTree>
    <p:extLst>
      <p:ext uri="{BB962C8B-B14F-4D97-AF65-F5344CB8AC3E}">
        <p14:creationId xmlns:p14="http://schemas.microsoft.com/office/powerpoint/2010/main" val="34537006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D37B182F-A187-4B3C-B738-4D937F2871D1}"/>
              </a:ext>
            </a:extLst>
          </p:cNvPr>
          <p:cNvGraphicFramePr/>
          <p:nvPr>
            <p:extLst/>
          </p:nvPr>
        </p:nvGraphicFramePr>
        <p:xfrm>
          <a:off x="119060" y="1533525"/>
          <a:ext cx="11963011" cy="5082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A33654CC-82F9-477D-8D3F-502BB3AB197B}"/>
              </a:ext>
            </a:extLst>
          </p:cNvPr>
          <p:cNvSpPr txBox="1"/>
          <p:nvPr/>
        </p:nvSpPr>
        <p:spPr>
          <a:xfrm>
            <a:off x="376237" y="948750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 dirty="0"/>
              <a:t>PORTARIA CGU Nº 1.163/2019 - COMPETÊNCIAS</a:t>
            </a:r>
          </a:p>
        </p:txBody>
      </p:sp>
    </p:spTree>
    <p:extLst>
      <p:ext uri="{BB962C8B-B14F-4D97-AF65-F5344CB8AC3E}">
        <p14:creationId xmlns:p14="http://schemas.microsoft.com/office/powerpoint/2010/main" val="60969979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1BB6C148-BC24-44EB-8066-72E3FC3C1CF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1EB2B062-E012-4BA4-AB11-92A1074B5513}"/>
              </a:ext>
            </a:extLst>
          </p:cNvPr>
          <p:cNvSpPr txBox="1"/>
          <p:nvPr/>
        </p:nvSpPr>
        <p:spPr>
          <a:xfrm>
            <a:off x="338137" y="948750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PROGRAMA</a:t>
            </a:r>
            <a:r>
              <a:rPr lang="pt-BR" dirty="0"/>
              <a:t> </a:t>
            </a:r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DE INTEGRIDADE DA CGU – 4 EIXOS</a:t>
            </a:r>
          </a:p>
        </p:txBody>
      </p:sp>
      <p:sp>
        <p:nvSpPr>
          <p:cNvPr id="13" name="Título 4">
            <a:extLst>
              <a:ext uri="{FF2B5EF4-FFF2-40B4-BE49-F238E27FC236}">
                <a16:creationId xmlns:a16="http://schemas.microsoft.com/office/drawing/2014/main" id="{9B4643FD-D750-47F1-BC10-0E9F36EECDC6}"/>
              </a:ext>
            </a:extLst>
          </p:cNvPr>
          <p:cNvSpPr txBox="1">
            <a:spLocks/>
          </p:cNvSpPr>
          <p:nvPr/>
        </p:nvSpPr>
        <p:spPr>
          <a:xfrm>
            <a:off x="276223" y="4122140"/>
            <a:ext cx="11163300" cy="132240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>
                <a:latin typeface="Arial Black" panose="020B0A04020102020204" pitchFamily="34" charset="0"/>
                <a:cs typeface="Aharoni" panose="02010803020104030203" pitchFamily="2" charset="-79"/>
              </a:rPr>
              <a:t> </a:t>
            </a:r>
          </a:p>
        </p:txBody>
      </p:sp>
      <p:pic>
        <p:nvPicPr>
          <p:cNvPr id="9" name="Espaço Reservado para Conteúdo 4">
            <a:extLst>
              <a:ext uri="{FF2B5EF4-FFF2-40B4-BE49-F238E27FC236}">
                <a16:creationId xmlns:a16="http://schemas.microsoft.com/office/drawing/2014/main" id="{408A75B5-540E-463B-AB95-BBA003387F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3840" y="2033970"/>
            <a:ext cx="4322616" cy="4351338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89C40731-C12E-4EAE-930C-668883C2EB6A}"/>
              </a:ext>
            </a:extLst>
          </p:cNvPr>
          <p:cNvSpPr/>
          <p:nvPr/>
        </p:nvSpPr>
        <p:spPr>
          <a:xfrm>
            <a:off x="5145640" y="4224174"/>
            <a:ext cx="5964698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</a:pPr>
            <a:r>
              <a:rPr lang="pt-BR" sz="3200" b="1" dirty="0"/>
              <a:t>Objetivo principal do Programa</a:t>
            </a:r>
          </a:p>
          <a:p>
            <a:pPr>
              <a:spcBef>
                <a:spcPts val="1800"/>
              </a:spcBef>
            </a:pPr>
            <a:r>
              <a:rPr lang="pt-BR" dirty="0"/>
              <a:t>Assegurar uma atuação pautada em princípios, valores e normas do setor público, que estabelecem o ponto de referência moral da instituição para cumprimento de sua missão, dentro dos limites da legalidade, eficiência e moralidade administrativa. 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0F33C50D-6D0B-4432-B081-9A06356946CA}"/>
              </a:ext>
            </a:extLst>
          </p:cNvPr>
          <p:cNvSpPr/>
          <p:nvPr/>
        </p:nvSpPr>
        <p:spPr>
          <a:xfrm>
            <a:off x="5145640" y="2033970"/>
            <a:ext cx="6232966" cy="169277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spcBef>
                <a:spcPts val="1800"/>
              </a:spcBef>
            </a:pPr>
            <a:r>
              <a:rPr lang="pt-BR" sz="3200" b="1" dirty="0"/>
              <a:t>Conceito</a:t>
            </a:r>
          </a:p>
          <a:p>
            <a:r>
              <a:rPr lang="pt-BR" dirty="0"/>
              <a:t>Conjunto estruturado de medidas institucionais voltadas para a prevenção, detecção, punição e remediação de práticas de corrupção, fraudes, irregularidades e desvios éticos e de conduta.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5178AC4A-46D9-4B4B-82CC-9727FA021DE0}"/>
              </a:ext>
            </a:extLst>
          </p:cNvPr>
          <p:cNvSpPr txBox="1"/>
          <p:nvPr/>
        </p:nvSpPr>
        <p:spPr>
          <a:xfrm>
            <a:off x="493840" y="6424777"/>
            <a:ext cx="4507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dirty="0"/>
              <a:t>Fonte: Art. 19 do Decreto nº 9.203/2017 (</a:t>
            </a:r>
            <a:r>
              <a:rPr lang="pt-BR" sz="800" dirty="0">
                <a:hlinkClick r:id="rId4"/>
              </a:rPr>
              <a:t>http://www.planalto.gov.br/ccivil_03/_ato2015-2018/2017/decreto/D9203.htm</a:t>
            </a:r>
            <a:r>
              <a:rPr lang="pt-BR" sz="800" dirty="0"/>
              <a:t>)</a:t>
            </a:r>
          </a:p>
          <a:p>
            <a:r>
              <a:rPr lang="pt-BR" sz="800" dirty="0"/>
              <a:t>Portaria CGU nº 750, de 20/4/2016</a:t>
            </a:r>
          </a:p>
        </p:txBody>
      </p:sp>
    </p:spTree>
    <p:extLst>
      <p:ext uri="{BB962C8B-B14F-4D97-AF65-F5344CB8AC3E}">
        <p14:creationId xmlns:p14="http://schemas.microsoft.com/office/powerpoint/2010/main" val="29669120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825857DB-7AFC-4B0B-A8EF-B8A7E9C6F65E}"/>
              </a:ext>
            </a:extLst>
          </p:cNvPr>
          <p:cNvGrpSpPr/>
          <p:nvPr/>
        </p:nvGrpSpPr>
        <p:grpSpPr>
          <a:xfrm>
            <a:off x="376237" y="998686"/>
            <a:ext cx="11439525" cy="584775"/>
            <a:chOff x="376237" y="998686"/>
            <a:chExt cx="11439525" cy="584775"/>
          </a:xfrm>
        </p:grpSpPr>
        <p:cxnSp>
          <p:nvCxnSpPr>
            <p:cNvPr id="4" name="Conector reto 3">
              <a:extLst>
                <a:ext uri="{FF2B5EF4-FFF2-40B4-BE49-F238E27FC236}">
                  <a16:creationId xmlns:a16="http://schemas.microsoft.com/office/drawing/2014/main" id="{1BB6C148-BC24-44EB-8066-72E3FC3C1CF7}"/>
                </a:ext>
              </a:extLst>
            </p:cNvPr>
            <p:cNvCxnSpPr/>
            <p:nvPr/>
          </p:nvCxnSpPr>
          <p:spPr>
            <a:xfrm>
              <a:off x="476250" y="1533525"/>
              <a:ext cx="11163300" cy="0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1EB2B062-E012-4BA4-AB11-92A1074B5513}"/>
                </a:ext>
              </a:extLst>
            </p:cNvPr>
            <p:cNvSpPr txBox="1"/>
            <p:nvPr/>
          </p:nvSpPr>
          <p:spPr>
            <a:xfrm>
              <a:off x="376237" y="998686"/>
              <a:ext cx="1143952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pt-BR"/>
              </a:defPPr>
              <a:lvl1pPr>
                <a:defRPr sz="3200">
                  <a:latin typeface="+mj-lt"/>
                </a:defRPr>
              </a:lvl1pPr>
            </a:lstStyle>
            <a:p>
              <a:r>
                <a:rPr lang="pt-BR" dirty="0"/>
                <a:t>EIXO 1 – APOIO DA ALTA ADMINISTRAÇÃO</a:t>
              </a:r>
            </a:p>
          </p:txBody>
        </p:sp>
      </p:grpSp>
      <p:grpSp>
        <p:nvGrpSpPr>
          <p:cNvPr id="18" name="Agrupar 17">
            <a:extLst>
              <a:ext uri="{FF2B5EF4-FFF2-40B4-BE49-F238E27FC236}">
                <a16:creationId xmlns:a16="http://schemas.microsoft.com/office/drawing/2014/main" id="{E3D67210-5BDE-477E-B510-C9411D571DDB}"/>
              </a:ext>
            </a:extLst>
          </p:cNvPr>
          <p:cNvGrpSpPr/>
          <p:nvPr/>
        </p:nvGrpSpPr>
        <p:grpSpPr>
          <a:xfrm>
            <a:off x="1887523" y="1774750"/>
            <a:ext cx="9346756" cy="4760274"/>
            <a:chOff x="5049274" y="2471262"/>
            <a:chExt cx="6496493" cy="3684989"/>
          </a:xfrm>
        </p:grpSpPr>
        <p:graphicFrame>
          <p:nvGraphicFramePr>
            <p:cNvPr id="19" name="Diagrama 18">
              <a:extLst>
                <a:ext uri="{FF2B5EF4-FFF2-40B4-BE49-F238E27FC236}">
                  <a16:creationId xmlns:a16="http://schemas.microsoft.com/office/drawing/2014/main" id="{62439924-AFB8-40CB-B8E7-DB29AAD618F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614948820"/>
                </p:ext>
              </p:extLst>
            </p:nvPr>
          </p:nvGraphicFramePr>
          <p:xfrm>
            <a:off x="5049274" y="2471262"/>
            <a:ext cx="6496493" cy="368498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pic>
          <p:nvPicPr>
            <p:cNvPr id="20" name="Imagem 19">
              <a:extLst>
                <a:ext uri="{FF2B5EF4-FFF2-40B4-BE49-F238E27FC236}">
                  <a16:creationId xmlns:a16="http://schemas.microsoft.com/office/drawing/2014/main" id="{DD3782C2-648B-47C5-B44B-941D671FA8A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76742" y="2561311"/>
              <a:ext cx="180686" cy="331740"/>
            </a:xfrm>
            <a:prstGeom prst="rect">
              <a:avLst/>
            </a:prstGeom>
          </p:spPr>
        </p:pic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id="{9A20588A-4672-4DE6-A08E-7F7DCF46449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6990" y="3001306"/>
              <a:ext cx="180686" cy="331740"/>
            </a:xfrm>
            <a:prstGeom prst="rect">
              <a:avLst/>
            </a:prstGeom>
          </p:spPr>
        </p:pic>
        <p:pic>
          <p:nvPicPr>
            <p:cNvPr id="22" name="Imagem 21">
              <a:extLst>
                <a:ext uri="{FF2B5EF4-FFF2-40B4-BE49-F238E27FC236}">
                  <a16:creationId xmlns:a16="http://schemas.microsoft.com/office/drawing/2014/main" id="{20E70EC3-9A05-411A-A01F-790DD28EF64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8255" y="3441301"/>
              <a:ext cx="180686" cy="331740"/>
            </a:xfrm>
            <a:prstGeom prst="rect">
              <a:avLst/>
            </a:prstGeom>
          </p:spPr>
        </p:pic>
        <p:pic>
          <p:nvPicPr>
            <p:cNvPr id="23" name="Imagem 22">
              <a:extLst>
                <a:ext uri="{FF2B5EF4-FFF2-40B4-BE49-F238E27FC236}">
                  <a16:creationId xmlns:a16="http://schemas.microsoft.com/office/drawing/2014/main" id="{689998AA-463E-42BE-B962-C19AA035BAD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6990" y="4412908"/>
              <a:ext cx="180686" cy="331740"/>
            </a:xfrm>
            <a:prstGeom prst="rect">
              <a:avLst/>
            </a:prstGeom>
          </p:spPr>
        </p:pic>
        <p:pic>
          <p:nvPicPr>
            <p:cNvPr id="24" name="Imagem 23">
              <a:extLst>
                <a:ext uri="{FF2B5EF4-FFF2-40B4-BE49-F238E27FC236}">
                  <a16:creationId xmlns:a16="http://schemas.microsoft.com/office/drawing/2014/main" id="{F30D661A-0986-4795-B534-BEE3A50BC70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9768" y="3948551"/>
              <a:ext cx="180686" cy="331740"/>
            </a:xfrm>
            <a:prstGeom prst="rect">
              <a:avLst/>
            </a:prstGeom>
          </p:spPr>
        </p:pic>
        <p:pic>
          <p:nvPicPr>
            <p:cNvPr id="25" name="Imagem 24">
              <a:extLst>
                <a:ext uri="{FF2B5EF4-FFF2-40B4-BE49-F238E27FC236}">
                  <a16:creationId xmlns:a16="http://schemas.microsoft.com/office/drawing/2014/main" id="{DA20DACB-AE2D-470B-B35C-A1CAC0F1649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8888" y="4877265"/>
              <a:ext cx="180686" cy="331740"/>
            </a:xfrm>
            <a:prstGeom prst="rect">
              <a:avLst/>
            </a:prstGeom>
          </p:spPr>
        </p:pic>
        <p:pic>
          <p:nvPicPr>
            <p:cNvPr id="26" name="Imagem 25">
              <a:extLst>
                <a:ext uri="{FF2B5EF4-FFF2-40B4-BE49-F238E27FC236}">
                  <a16:creationId xmlns:a16="http://schemas.microsoft.com/office/drawing/2014/main" id="{D5460606-55DD-4016-8054-719EB62F2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76742" y="5284579"/>
              <a:ext cx="180686" cy="331740"/>
            </a:xfrm>
            <a:prstGeom prst="rect">
              <a:avLst/>
            </a:prstGeom>
          </p:spPr>
        </p:pic>
        <p:pic>
          <p:nvPicPr>
            <p:cNvPr id="27" name="Imagem 26">
              <a:extLst>
                <a:ext uri="{FF2B5EF4-FFF2-40B4-BE49-F238E27FC236}">
                  <a16:creationId xmlns:a16="http://schemas.microsoft.com/office/drawing/2014/main" id="{1698A702-532A-4E31-8C20-438B1557E24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75278" y="5805979"/>
              <a:ext cx="180686" cy="3317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779964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1BB6C148-BC24-44EB-8066-72E3FC3C1CF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1EB2B062-E012-4BA4-AB11-92A1074B5513}"/>
              </a:ext>
            </a:extLst>
          </p:cNvPr>
          <p:cNvSpPr txBox="1"/>
          <p:nvPr/>
        </p:nvSpPr>
        <p:spPr>
          <a:xfrm>
            <a:off x="376236" y="948750"/>
            <a:ext cx="11439525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 dirty="0"/>
              <a:t>EIXO 1 – APOIO DA ALTA ADMINISTRAÇÃO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5ABAA40-8238-4EF2-8470-211BCA47C87F}"/>
              </a:ext>
            </a:extLst>
          </p:cNvPr>
          <p:cNvSpPr/>
          <p:nvPr/>
        </p:nvSpPr>
        <p:spPr>
          <a:xfrm>
            <a:off x="280397" y="1760190"/>
            <a:ext cx="11631204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Declaração da Alta Administração no Plano de Integridade 2018</a:t>
            </a:r>
          </a:p>
          <a:p>
            <a:pPr>
              <a:spcBef>
                <a:spcPts val="600"/>
              </a:spcBef>
            </a:pPr>
            <a:r>
              <a:rPr lang="pt-BR" i="1" dirty="0"/>
              <a:t>“Apresentamos aos colaboradores da CGU e à sociedade o Plano de Integridade da CGU. Pautados pelos valores da Transparência, da Ética, da Imparcialidade, da Excelência, do Foco do Cidadão e da Idoneidade, definidos pelos líderes e servidores do Órgão no Planejamento Estratégico da CGU 2016-2019, comprometemo-nos a zelar pelo cumprimento, monitoramento e atualização tempestivos desses valores e das medidas definidas neste Programa, de forma a </a:t>
            </a:r>
          </a:p>
          <a:p>
            <a:pPr>
              <a:spcBef>
                <a:spcPts val="600"/>
              </a:spcBef>
            </a:pPr>
            <a:r>
              <a:rPr lang="pt-BR" i="1" dirty="0"/>
              <a:t>alcançar o valor público dos resultados da CGU esperado pela sociedade brasileira.</a:t>
            </a:r>
          </a:p>
          <a:p>
            <a:pPr>
              <a:spcBef>
                <a:spcPts val="600"/>
              </a:spcBef>
            </a:pPr>
            <a:r>
              <a:rPr lang="pt-BR" i="1" dirty="0"/>
              <a:t>Ressaltamos que a busca pelo aumento do nível de Integridade da CGU nunca deve ser considerado obstáculo à nossa Missão institucional. Pelo contrário, entendemos que a Integridade é o princípio que rege nossas decisões e possibilita o cumprimento pleno dessa Missão. Além disso, é por meio dela que nos comprometemos a fazer deste um Ministério reconhecido pelo cidadão como indutor de uma Administração Pública íntegra, participativa, transparente, eficiente e eficaz.</a:t>
            </a:r>
          </a:p>
          <a:p>
            <a:pPr>
              <a:spcBef>
                <a:spcPts val="600"/>
              </a:spcBef>
            </a:pPr>
            <a:r>
              <a:rPr lang="pt-BR" i="1" dirty="0"/>
              <a:t>Contamos com o apoio de cada um – líderes, servidores, fornecedores, estagiários, demais colaboradores e cidadãos –, dentro de sua área de atuação, para atingirmos objetivo tão importante ao nosso País.</a:t>
            </a:r>
          </a:p>
          <a:p>
            <a:pPr>
              <a:spcBef>
                <a:spcPts val="600"/>
              </a:spcBef>
            </a:pPr>
            <a:r>
              <a:rPr lang="pt-BR" i="1" dirty="0"/>
              <a:t>Por acreditarmos que a Integridade é essencial para que vícios, fraudes e atos de corrupção sejam evitados ou combatidos, subscrevemo-nos.”</a:t>
            </a:r>
          </a:p>
        </p:txBody>
      </p:sp>
    </p:spTree>
    <p:extLst>
      <p:ext uri="{BB962C8B-B14F-4D97-AF65-F5344CB8AC3E}">
        <p14:creationId xmlns:p14="http://schemas.microsoft.com/office/powerpoint/2010/main" val="169290410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1BB6C148-BC24-44EB-8066-72E3FC3C1CF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1EB2B062-E012-4BA4-AB11-92A1074B5513}"/>
              </a:ext>
            </a:extLst>
          </p:cNvPr>
          <p:cNvSpPr txBox="1"/>
          <p:nvPr/>
        </p:nvSpPr>
        <p:spPr>
          <a:xfrm>
            <a:off x="376237" y="948750"/>
            <a:ext cx="11053764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 dirty="0"/>
              <a:t>EIXO 2 – INSTÂNCIAS</a:t>
            </a: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1B9A4F0D-0E75-4649-A059-A40F177C3B87}"/>
              </a:ext>
            </a:extLst>
          </p:cNvPr>
          <p:cNvGrpSpPr/>
          <p:nvPr/>
        </p:nvGrpSpPr>
        <p:grpSpPr>
          <a:xfrm>
            <a:off x="4035106" y="1661020"/>
            <a:ext cx="3456263" cy="5134063"/>
            <a:chOff x="7495822" y="1835414"/>
            <a:chExt cx="3084512" cy="4497971"/>
          </a:xfrm>
        </p:grpSpPr>
        <p:pic>
          <p:nvPicPr>
            <p:cNvPr id="7" name="Imagem 6">
              <a:extLst>
                <a:ext uri="{FF2B5EF4-FFF2-40B4-BE49-F238E27FC236}">
                  <a16:creationId xmlns:a16="http://schemas.microsoft.com/office/drawing/2014/main" id="{39B79EC4-1AE0-412D-96A7-39A53498BA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95822" y="1835414"/>
              <a:ext cx="3084512" cy="666139"/>
            </a:xfrm>
            <a:prstGeom prst="rect">
              <a:avLst/>
            </a:prstGeom>
          </p:spPr>
        </p:pic>
        <p:pic>
          <p:nvPicPr>
            <p:cNvPr id="8" name="Imagem 7">
              <a:extLst>
                <a:ext uri="{FF2B5EF4-FFF2-40B4-BE49-F238E27FC236}">
                  <a16:creationId xmlns:a16="http://schemas.microsoft.com/office/drawing/2014/main" id="{D54CA33C-6FC2-4DB7-8C8A-D69C47DCFE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95822" y="2501553"/>
              <a:ext cx="3084512" cy="3487514"/>
            </a:xfrm>
            <a:prstGeom prst="rect">
              <a:avLst/>
            </a:prstGeom>
          </p:spPr>
        </p:pic>
        <p:pic>
          <p:nvPicPr>
            <p:cNvPr id="9" name="Imagem 8">
              <a:extLst>
                <a:ext uri="{FF2B5EF4-FFF2-40B4-BE49-F238E27FC236}">
                  <a16:creationId xmlns:a16="http://schemas.microsoft.com/office/drawing/2014/main" id="{B065DCB4-2CDE-491F-A486-17C8A25F758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95822" y="5989067"/>
              <a:ext cx="3084512" cy="344318"/>
            </a:xfrm>
            <a:prstGeom prst="rect">
              <a:avLst/>
            </a:prstGeom>
          </p:spPr>
        </p:pic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9EAF8483-9FDA-4D95-9A22-07F2951C4DCF}"/>
                </a:ext>
              </a:extLst>
            </p:cNvPr>
            <p:cNvSpPr/>
            <p:nvPr/>
          </p:nvSpPr>
          <p:spPr>
            <a:xfrm>
              <a:off x="8631534" y="2501553"/>
              <a:ext cx="726117" cy="744064"/>
            </a:xfrm>
            <a:prstGeom prst="ellipse">
              <a:avLst/>
            </a:prstGeom>
            <a:blipFill>
              <a:blip r:embed="rId6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rgbClr val="154477"/>
                  </a:solidFill>
                  <a:latin typeface="+mj-lt"/>
                </a:rPr>
                <a:t>CGI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47493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1BB6C148-BC24-44EB-8066-72E3FC3C1CF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1EB2B062-E012-4BA4-AB11-92A1074B5513}"/>
              </a:ext>
            </a:extLst>
          </p:cNvPr>
          <p:cNvSpPr txBox="1"/>
          <p:nvPr/>
        </p:nvSpPr>
        <p:spPr>
          <a:xfrm>
            <a:off x="376237" y="984149"/>
            <a:ext cx="10713521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 dirty="0"/>
              <a:t>EIXO 3 – GESTÃO DE RISCOS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A70F7F7-1BBE-4A3A-8C25-C1C53768849B}"/>
              </a:ext>
            </a:extLst>
          </p:cNvPr>
          <p:cNvSpPr txBox="1"/>
          <p:nvPr/>
        </p:nvSpPr>
        <p:spPr>
          <a:xfrm>
            <a:off x="3976187" y="6453786"/>
            <a:ext cx="5441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Etapas do Processo de Gerenciamento de Riscos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A9F66E0B-3CE4-4AC4-9722-26878EDCBC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50" y="3330429"/>
            <a:ext cx="1937629" cy="1287889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80FF8256-99B5-4004-A35B-837EC9A7C5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5864" y="2716162"/>
            <a:ext cx="2346787" cy="2476745"/>
          </a:xfrm>
          <a:prstGeom prst="rect">
            <a:avLst/>
          </a:prstGeom>
        </p:spPr>
      </p:pic>
      <p:grpSp>
        <p:nvGrpSpPr>
          <p:cNvPr id="11" name="Agrupar 10">
            <a:extLst>
              <a:ext uri="{FF2B5EF4-FFF2-40B4-BE49-F238E27FC236}">
                <a16:creationId xmlns:a16="http://schemas.microsoft.com/office/drawing/2014/main" id="{5043DA45-82ED-41E0-B563-72D0939076F3}"/>
              </a:ext>
            </a:extLst>
          </p:cNvPr>
          <p:cNvGrpSpPr/>
          <p:nvPr/>
        </p:nvGrpSpPr>
        <p:grpSpPr>
          <a:xfrm>
            <a:off x="2773958" y="1725355"/>
            <a:ext cx="6644081" cy="4572000"/>
            <a:chOff x="0" y="0"/>
            <a:chExt cx="6227445" cy="4304665"/>
          </a:xfrm>
        </p:grpSpPr>
        <p:graphicFrame>
          <p:nvGraphicFramePr>
            <p:cNvPr id="12" name="Diagrama 11">
              <a:extLst>
                <a:ext uri="{FF2B5EF4-FFF2-40B4-BE49-F238E27FC236}">
                  <a16:creationId xmlns:a16="http://schemas.microsoft.com/office/drawing/2014/main" id="{CAE0179D-005E-4590-96BF-F72ABA994252}"/>
                </a:ext>
              </a:extLst>
            </p:cNvPr>
            <p:cNvGraphicFramePr/>
            <p:nvPr/>
          </p:nvGraphicFramePr>
          <p:xfrm>
            <a:off x="0" y="216130"/>
            <a:ext cx="6227445" cy="389509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5" r:lo="rId6" r:qs="rId7" r:cs="rId8"/>
            </a:graphicData>
          </a:graphic>
        </p:graphicFrame>
        <p:sp>
          <p:nvSpPr>
            <p:cNvPr id="13" name="Caixa de Texto 356">
              <a:extLst>
                <a:ext uri="{FF2B5EF4-FFF2-40B4-BE49-F238E27FC236}">
                  <a16:creationId xmlns:a16="http://schemas.microsoft.com/office/drawing/2014/main" id="{B4CAE0C0-F24A-4322-BD33-17A2999F13F0}"/>
                </a:ext>
              </a:extLst>
            </p:cNvPr>
            <p:cNvSpPr txBox="1"/>
            <p:nvPr/>
          </p:nvSpPr>
          <p:spPr>
            <a:xfrm rot="16200000">
              <a:off x="1182640" y="56185"/>
              <a:ext cx="4217077" cy="4157565"/>
            </a:xfrm>
            <a:custGeom>
              <a:avLst/>
              <a:gdLst>
                <a:gd name="connsiteX0" fmla="*/ 0 w 3897107"/>
                <a:gd name="connsiteY0" fmla="*/ 0 h 2019380"/>
                <a:gd name="connsiteX1" fmla="*/ 3897107 w 3897107"/>
                <a:gd name="connsiteY1" fmla="*/ 0 h 2019380"/>
                <a:gd name="connsiteX2" fmla="*/ 3897107 w 3897107"/>
                <a:gd name="connsiteY2" fmla="*/ 2019380 h 2019380"/>
                <a:gd name="connsiteX3" fmla="*/ 0 w 3897107"/>
                <a:gd name="connsiteY3" fmla="*/ 2019380 h 2019380"/>
                <a:gd name="connsiteX4" fmla="*/ 0 w 3897107"/>
                <a:gd name="connsiteY4" fmla="*/ 0 h 2019380"/>
                <a:gd name="connsiteX0" fmla="*/ 0 w 3897107"/>
                <a:gd name="connsiteY0" fmla="*/ 276835 h 2296215"/>
                <a:gd name="connsiteX1" fmla="*/ 3897107 w 3897107"/>
                <a:gd name="connsiteY1" fmla="*/ 0 h 2296215"/>
                <a:gd name="connsiteX2" fmla="*/ 3897107 w 3897107"/>
                <a:gd name="connsiteY2" fmla="*/ 2296215 h 2296215"/>
                <a:gd name="connsiteX3" fmla="*/ 0 w 3897107"/>
                <a:gd name="connsiteY3" fmla="*/ 2296215 h 2296215"/>
                <a:gd name="connsiteX4" fmla="*/ 0 w 3897107"/>
                <a:gd name="connsiteY4" fmla="*/ 276835 h 2296215"/>
                <a:gd name="connsiteX0" fmla="*/ 0 w 3897107"/>
                <a:gd name="connsiteY0" fmla="*/ 0 h 2413663"/>
                <a:gd name="connsiteX1" fmla="*/ 3897107 w 3897107"/>
                <a:gd name="connsiteY1" fmla="*/ 117448 h 2413663"/>
                <a:gd name="connsiteX2" fmla="*/ 3897107 w 3897107"/>
                <a:gd name="connsiteY2" fmla="*/ 2413663 h 2413663"/>
                <a:gd name="connsiteX3" fmla="*/ 0 w 3897107"/>
                <a:gd name="connsiteY3" fmla="*/ 2413663 h 2413663"/>
                <a:gd name="connsiteX4" fmla="*/ 0 w 3897107"/>
                <a:gd name="connsiteY4" fmla="*/ 0 h 2413663"/>
                <a:gd name="connsiteX0" fmla="*/ 0 w 3897107"/>
                <a:gd name="connsiteY0" fmla="*/ 0 h 3328063"/>
                <a:gd name="connsiteX1" fmla="*/ 3897107 w 3897107"/>
                <a:gd name="connsiteY1" fmla="*/ 117448 h 3328063"/>
                <a:gd name="connsiteX2" fmla="*/ 3897107 w 3897107"/>
                <a:gd name="connsiteY2" fmla="*/ 2413663 h 3328063"/>
                <a:gd name="connsiteX3" fmla="*/ 0 w 3897107"/>
                <a:gd name="connsiteY3" fmla="*/ 3328063 h 3328063"/>
                <a:gd name="connsiteX4" fmla="*/ 0 w 3897107"/>
                <a:gd name="connsiteY4" fmla="*/ 0 h 3328063"/>
                <a:gd name="connsiteX0" fmla="*/ 0 w 4056498"/>
                <a:gd name="connsiteY0" fmla="*/ 0 h 3328063"/>
                <a:gd name="connsiteX1" fmla="*/ 3897107 w 4056498"/>
                <a:gd name="connsiteY1" fmla="*/ 117448 h 3328063"/>
                <a:gd name="connsiteX2" fmla="*/ 4056498 w 4056498"/>
                <a:gd name="connsiteY2" fmla="*/ 3059616 h 3328063"/>
                <a:gd name="connsiteX3" fmla="*/ 0 w 4056498"/>
                <a:gd name="connsiteY3" fmla="*/ 3328063 h 3328063"/>
                <a:gd name="connsiteX4" fmla="*/ 0 w 4056498"/>
                <a:gd name="connsiteY4" fmla="*/ 0 h 3328063"/>
                <a:gd name="connsiteX0" fmla="*/ 0 w 4056498"/>
                <a:gd name="connsiteY0" fmla="*/ 0 h 3328063"/>
                <a:gd name="connsiteX1" fmla="*/ 3997775 w 4056498"/>
                <a:gd name="connsiteY1" fmla="*/ 83892 h 3328063"/>
                <a:gd name="connsiteX2" fmla="*/ 4056498 w 4056498"/>
                <a:gd name="connsiteY2" fmla="*/ 3059616 h 3328063"/>
                <a:gd name="connsiteX3" fmla="*/ 0 w 4056498"/>
                <a:gd name="connsiteY3" fmla="*/ 3328063 h 3328063"/>
                <a:gd name="connsiteX4" fmla="*/ 0 w 4056498"/>
                <a:gd name="connsiteY4" fmla="*/ 0 h 3328063"/>
                <a:gd name="connsiteX0" fmla="*/ 0 w 4039723"/>
                <a:gd name="connsiteY0" fmla="*/ 0 h 3395178"/>
                <a:gd name="connsiteX1" fmla="*/ 3997775 w 4039723"/>
                <a:gd name="connsiteY1" fmla="*/ 83892 h 3395178"/>
                <a:gd name="connsiteX2" fmla="*/ 4039723 w 4039723"/>
                <a:gd name="connsiteY2" fmla="*/ 3395178 h 3395178"/>
                <a:gd name="connsiteX3" fmla="*/ 0 w 4039723"/>
                <a:gd name="connsiteY3" fmla="*/ 3328063 h 3395178"/>
                <a:gd name="connsiteX4" fmla="*/ 0 w 4039723"/>
                <a:gd name="connsiteY4" fmla="*/ 0 h 3395178"/>
                <a:gd name="connsiteX0" fmla="*/ 0 w 4039723"/>
                <a:gd name="connsiteY0" fmla="*/ 0 h 3487456"/>
                <a:gd name="connsiteX1" fmla="*/ 3997775 w 4039723"/>
                <a:gd name="connsiteY1" fmla="*/ 83892 h 3487456"/>
                <a:gd name="connsiteX2" fmla="*/ 4039723 w 4039723"/>
                <a:gd name="connsiteY2" fmla="*/ 3395178 h 3487456"/>
                <a:gd name="connsiteX3" fmla="*/ 16781 w 4039723"/>
                <a:gd name="connsiteY3" fmla="*/ 3487456 h 3487456"/>
                <a:gd name="connsiteX4" fmla="*/ 0 w 4039723"/>
                <a:gd name="connsiteY4" fmla="*/ 0 h 3487456"/>
                <a:gd name="connsiteX0" fmla="*/ 0 w 3997775"/>
                <a:gd name="connsiteY0" fmla="*/ 0 h 3856575"/>
                <a:gd name="connsiteX1" fmla="*/ 3997775 w 3997775"/>
                <a:gd name="connsiteY1" fmla="*/ 83892 h 3856575"/>
                <a:gd name="connsiteX2" fmla="*/ 3955836 w 3997775"/>
                <a:gd name="connsiteY2" fmla="*/ 3856575 h 3856575"/>
                <a:gd name="connsiteX3" fmla="*/ 16781 w 3997775"/>
                <a:gd name="connsiteY3" fmla="*/ 3487456 h 3856575"/>
                <a:gd name="connsiteX4" fmla="*/ 0 w 3997775"/>
                <a:gd name="connsiteY4" fmla="*/ 0 h 3856575"/>
                <a:gd name="connsiteX0" fmla="*/ 0 w 3997775"/>
                <a:gd name="connsiteY0" fmla="*/ 0 h 3982406"/>
                <a:gd name="connsiteX1" fmla="*/ 3997775 w 3997775"/>
                <a:gd name="connsiteY1" fmla="*/ 83892 h 3982406"/>
                <a:gd name="connsiteX2" fmla="*/ 3955836 w 3997775"/>
                <a:gd name="connsiteY2" fmla="*/ 3856575 h 3982406"/>
                <a:gd name="connsiteX3" fmla="*/ 201338 w 3997775"/>
                <a:gd name="connsiteY3" fmla="*/ 3982406 h 3982406"/>
                <a:gd name="connsiteX4" fmla="*/ 0 w 3997775"/>
                <a:gd name="connsiteY4" fmla="*/ 0 h 398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97775" h="3982406">
                  <a:moveTo>
                    <a:pt x="0" y="0"/>
                  </a:moveTo>
                  <a:lnTo>
                    <a:pt x="3997775" y="83892"/>
                  </a:lnTo>
                  <a:lnTo>
                    <a:pt x="3955836" y="3856575"/>
                  </a:lnTo>
                  <a:lnTo>
                    <a:pt x="201338" y="3982406"/>
                  </a:lnTo>
                  <a:cubicBezTo>
                    <a:pt x="195744" y="2819921"/>
                    <a:pt x="5594" y="1162485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rot="0" spcFirstLastPara="1" vert="horz" wrap="square" lIns="91440" tIns="45720" rIns="91440" bIns="45720" numCol="1" spcCol="0" rtlCol="0" fromWordArt="0" anchor="t" anchorCtr="0" forceAA="0" compatLnSpc="1">
              <a:prstTxWarp prst="textArchUp">
                <a:avLst>
                  <a:gd name="adj" fmla="val 13970016"/>
                </a:avLst>
              </a:prstTxWarp>
              <a:noAutofit/>
            </a:bodyPr>
            <a:lstStyle/>
            <a:p>
              <a:pPr algn="ctr">
                <a:lnSpc>
                  <a:spcPct val="106000"/>
                </a:lnSpc>
                <a:spcAft>
                  <a:spcPts val="800"/>
                </a:spcAft>
                <a:tabLst>
                  <a:tab pos="2009775" algn="l"/>
                </a:tabLst>
              </a:pPr>
              <a:r>
                <a:rPr lang="pt-BR" sz="2600" dirty="0">
                  <a:solidFill>
                    <a:srgbClr val="000000"/>
                  </a:solidFill>
                  <a:effectLst>
                    <a:outerShdw blurRad="38100" dist="19050" dir="2700000" algn="tl">
                      <a:srgbClr val="000000">
                        <a:alpha val="4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Monitoramento</a:t>
              </a:r>
              <a:endParaRPr lang="pt-B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" name="Caixa de Texto 357">
              <a:extLst>
                <a:ext uri="{FF2B5EF4-FFF2-40B4-BE49-F238E27FC236}">
                  <a16:creationId xmlns:a16="http://schemas.microsoft.com/office/drawing/2014/main" id="{75A3CB3C-DA14-4D72-BEB2-0F803D726F3E}"/>
                </a:ext>
              </a:extLst>
            </p:cNvPr>
            <p:cNvSpPr txBox="1"/>
            <p:nvPr/>
          </p:nvSpPr>
          <p:spPr>
            <a:xfrm rot="5400000">
              <a:off x="1421833" y="444958"/>
              <a:ext cx="3895951" cy="3380018"/>
            </a:xfrm>
            <a:custGeom>
              <a:avLst/>
              <a:gdLst>
                <a:gd name="connsiteX0" fmla="*/ 0 w 3693350"/>
                <a:gd name="connsiteY0" fmla="*/ 0 h 2054769"/>
                <a:gd name="connsiteX1" fmla="*/ 3693350 w 3693350"/>
                <a:gd name="connsiteY1" fmla="*/ 0 h 2054769"/>
                <a:gd name="connsiteX2" fmla="*/ 3693350 w 3693350"/>
                <a:gd name="connsiteY2" fmla="*/ 2054769 h 2054769"/>
                <a:gd name="connsiteX3" fmla="*/ 0 w 3693350"/>
                <a:gd name="connsiteY3" fmla="*/ 2054769 h 2054769"/>
                <a:gd name="connsiteX4" fmla="*/ 0 w 3693350"/>
                <a:gd name="connsiteY4" fmla="*/ 0 h 2054769"/>
                <a:gd name="connsiteX0" fmla="*/ 0 w 3693350"/>
                <a:gd name="connsiteY0" fmla="*/ 0 h 2432273"/>
                <a:gd name="connsiteX1" fmla="*/ 3693350 w 3693350"/>
                <a:gd name="connsiteY1" fmla="*/ 0 h 2432273"/>
                <a:gd name="connsiteX2" fmla="*/ 3693350 w 3693350"/>
                <a:gd name="connsiteY2" fmla="*/ 2054769 h 2432273"/>
                <a:gd name="connsiteX3" fmla="*/ 50337 w 3693350"/>
                <a:gd name="connsiteY3" fmla="*/ 2432273 h 2432273"/>
                <a:gd name="connsiteX4" fmla="*/ 0 w 3693350"/>
                <a:gd name="connsiteY4" fmla="*/ 0 h 2432273"/>
                <a:gd name="connsiteX0" fmla="*/ 0 w 3693352"/>
                <a:gd name="connsiteY0" fmla="*/ 0 h 2432273"/>
                <a:gd name="connsiteX1" fmla="*/ 3693350 w 3693352"/>
                <a:gd name="connsiteY1" fmla="*/ 0 h 2432273"/>
                <a:gd name="connsiteX2" fmla="*/ 3693352 w 3693352"/>
                <a:gd name="connsiteY2" fmla="*/ 2365162 h 2432273"/>
                <a:gd name="connsiteX3" fmla="*/ 50337 w 3693352"/>
                <a:gd name="connsiteY3" fmla="*/ 2432273 h 2432273"/>
                <a:gd name="connsiteX4" fmla="*/ 0 w 3693352"/>
                <a:gd name="connsiteY4" fmla="*/ 0 h 2432273"/>
                <a:gd name="connsiteX0" fmla="*/ 0 w 3693352"/>
                <a:gd name="connsiteY0" fmla="*/ 0 h 2876890"/>
                <a:gd name="connsiteX1" fmla="*/ 3693350 w 3693352"/>
                <a:gd name="connsiteY1" fmla="*/ 0 h 2876890"/>
                <a:gd name="connsiteX2" fmla="*/ 3693352 w 3693352"/>
                <a:gd name="connsiteY2" fmla="*/ 2365162 h 2876890"/>
                <a:gd name="connsiteX3" fmla="*/ 41951 w 3693352"/>
                <a:gd name="connsiteY3" fmla="*/ 2876890 h 2876890"/>
                <a:gd name="connsiteX4" fmla="*/ 0 w 3693352"/>
                <a:gd name="connsiteY4" fmla="*/ 0 h 2876890"/>
                <a:gd name="connsiteX0" fmla="*/ 0 w 3693350"/>
                <a:gd name="connsiteY0" fmla="*/ 0 h 3237617"/>
                <a:gd name="connsiteX1" fmla="*/ 3693350 w 3693350"/>
                <a:gd name="connsiteY1" fmla="*/ 0 h 3237617"/>
                <a:gd name="connsiteX2" fmla="*/ 3684963 w 3693350"/>
                <a:gd name="connsiteY2" fmla="*/ 3237617 h 3237617"/>
                <a:gd name="connsiteX3" fmla="*/ 41951 w 3693350"/>
                <a:gd name="connsiteY3" fmla="*/ 2876890 h 3237617"/>
                <a:gd name="connsiteX4" fmla="*/ 0 w 3693350"/>
                <a:gd name="connsiteY4" fmla="*/ 0 h 3237617"/>
                <a:gd name="connsiteX0" fmla="*/ 0 w 3693350"/>
                <a:gd name="connsiteY0" fmla="*/ 0 h 3237617"/>
                <a:gd name="connsiteX1" fmla="*/ 3693350 w 3693350"/>
                <a:gd name="connsiteY1" fmla="*/ 0 h 3237617"/>
                <a:gd name="connsiteX2" fmla="*/ 3684963 w 3693350"/>
                <a:gd name="connsiteY2" fmla="*/ 3237617 h 3237617"/>
                <a:gd name="connsiteX3" fmla="*/ 41954 w 3693350"/>
                <a:gd name="connsiteY3" fmla="*/ 3195672 h 3237617"/>
                <a:gd name="connsiteX4" fmla="*/ 0 w 3693350"/>
                <a:gd name="connsiteY4" fmla="*/ 0 h 323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93350" h="3237617">
                  <a:moveTo>
                    <a:pt x="0" y="0"/>
                  </a:moveTo>
                  <a:lnTo>
                    <a:pt x="3693350" y="0"/>
                  </a:lnTo>
                  <a:cubicBezTo>
                    <a:pt x="3693351" y="788387"/>
                    <a:pt x="3684962" y="2449230"/>
                    <a:pt x="3684963" y="3237617"/>
                  </a:cubicBezTo>
                  <a:lnTo>
                    <a:pt x="41954" y="319567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rot="0" spcFirstLastPara="1" vert="horz" wrap="square" lIns="91440" tIns="45720" rIns="91440" bIns="45720" numCol="1" spcCol="0" rtlCol="0" fromWordArt="0" anchor="t" anchorCtr="0" forceAA="0" compatLnSpc="1">
              <a:prstTxWarp prst="textArchUp">
                <a:avLst>
                  <a:gd name="adj" fmla="val 13986974"/>
                </a:avLst>
              </a:prstTxWarp>
              <a:noAutofit/>
            </a:bodyPr>
            <a:lstStyle/>
            <a:p>
              <a:pPr algn="ctr">
                <a:lnSpc>
                  <a:spcPct val="106000"/>
                </a:lnSpc>
                <a:spcAft>
                  <a:spcPts val="800"/>
                </a:spcAft>
                <a:tabLst>
                  <a:tab pos="2009775" algn="l"/>
                </a:tabLst>
              </a:pPr>
              <a:r>
                <a:rPr lang="pt-BR" sz="2600" dirty="0">
                  <a:solidFill>
                    <a:srgbClr val="000000"/>
                  </a:solidFill>
                  <a:effectLst>
                    <a:outerShdw blurRad="38100" dist="19050" dir="2700000" algn="tl">
                      <a:srgbClr val="000000">
                        <a:alpha val="4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Comunicação</a:t>
              </a:r>
              <a:endParaRPr lang="pt-B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7A170184-3D4A-4406-AD6B-A3F69E0A83A0}"/>
                </a:ext>
              </a:extLst>
            </p:cNvPr>
            <p:cNvSpPr/>
            <p:nvPr/>
          </p:nvSpPr>
          <p:spPr>
            <a:xfrm>
              <a:off x="864523" y="0"/>
              <a:ext cx="4542155" cy="4304665"/>
            </a:xfrm>
            <a:prstGeom prst="ellipse">
              <a:avLst/>
            </a:prstGeom>
            <a:noFill/>
            <a:ln w="98425" cap="flat" cmpd="sng" algn="ctr">
              <a:solidFill>
                <a:srgbClr val="32568A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108000" tIns="108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9300130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C5FFA0F4-7E7F-411F-95FE-3BDEB2BD4E45}"/>
              </a:ext>
            </a:extLst>
          </p:cNvPr>
          <p:cNvSpPr txBox="1"/>
          <p:nvPr/>
        </p:nvSpPr>
        <p:spPr>
          <a:xfrm>
            <a:off x="542925" y="1579374"/>
            <a:ext cx="10249145" cy="449353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pt-BR" sz="2400" b="1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pt-BR" sz="2200" b="1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pt-BR" sz="2200" b="1">
              <a:cs typeface="Calibri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pt-BR" sz="2200" b="1">
              <a:cs typeface="Calibri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pt-BR" sz="2200" b="1">
              <a:cs typeface="Calibri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pt-BR" sz="2200" b="1">
              <a:cs typeface="Calibri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pt-BR" sz="2200" b="1">
              <a:cs typeface="Calibri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pt-BR" sz="2200" b="1">
              <a:cs typeface="Calibri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pt-BR" sz="2200" b="1">
              <a:cs typeface="Calibri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pt-BR" sz="2200" b="1">
              <a:cs typeface="Calibri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pt-BR" sz="2200" b="1"/>
          </a:p>
          <a:p>
            <a:pPr algn="just"/>
            <a:endParaRPr lang="pt-BR" sz="2400">
              <a:cs typeface="Calibri"/>
            </a:endParaRPr>
          </a:p>
          <a:p>
            <a:pPr marL="1200150" lvl="2" indent="-285750">
              <a:buFont typeface="Wingdings" panose="05000000000000000000" pitchFamily="2" charset="2"/>
              <a:buChar char="v"/>
            </a:pPr>
            <a:endParaRPr lang="pt-BR"/>
          </a:p>
        </p:txBody>
      </p:sp>
      <p:pic>
        <p:nvPicPr>
          <p:cNvPr id="2" name="Imagem 2" descr="Uma imagem contendo gráficos vetoriais&#10;&#10;Descrição gerada com muito alta confiança">
            <a:extLst>
              <a:ext uri="{FF2B5EF4-FFF2-40B4-BE49-F238E27FC236}">
                <a16:creationId xmlns:a16="http://schemas.microsoft.com/office/drawing/2014/main" id="{CAC43C20-29D2-44E2-9184-8C502DB5D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119" y="2072452"/>
            <a:ext cx="7035560" cy="3309546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CA1B611E-C22C-4B79-A436-27589A379FD7}"/>
              </a:ext>
            </a:extLst>
          </p:cNvPr>
          <p:cNvSpPr txBox="1"/>
          <p:nvPr/>
        </p:nvSpPr>
        <p:spPr>
          <a:xfrm>
            <a:off x="476250" y="994599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latin typeface="+mj-lt"/>
              </a:rPr>
              <a:t>EIXO 3 - MGR – IDENTIFICAÇÃO E ANÁLISE DE RISCOS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35E65487-915E-4328-8FA4-A936221C9FE1}"/>
              </a:ext>
            </a:extLst>
          </p:cNvPr>
          <p:cNvSpPr/>
          <p:nvPr/>
        </p:nvSpPr>
        <p:spPr>
          <a:xfrm>
            <a:off x="476250" y="1553002"/>
            <a:ext cx="45860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>
                <a:latin typeface="+mj-lt"/>
              </a:rPr>
              <a:t>Identificar a categoria do risco</a:t>
            </a:r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63D5CC35-416C-40E3-9857-B3C001BF28D8}"/>
              </a:ext>
            </a:extLst>
          </p:cNvPr>
          <p:cNvSpPr/>
          <p:nvPr/>
        </p:nvSpPr>
        <p:spPr>
          <a:xfrm>
            <a:off x="1690086" y="5561900"/>
            <a:ext cx="8735627" cy="1189105"/>
          </a:xfrm>
          <a:prstGeom prst="round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pt-BR" sz="2000" b="1" dirty="0">
                <a:solidFill>
                  <a:schemeClr val="tx1"/>
                </a:solidFill>
              </a:rPr>
              <a:t>INTEGRIDADE </a:t>
            </a:r>
          </a:p>
          <a:p>
            <a:pPr marL="0" lvl="1" algn="ctr"/>
            <a:r>
              <a:rPr lang="pt-BR" sz="2000" dirty="0">
                <a:solidFill>
                  <a:schemeClr val="tx1"/>
                </a:solidFill>
              </a:rPr>
              <a:t>Eventos relacionados a corrupção, fraudes, irregularidades e/ou desvios éticos e de conduta que podem comprometer os valores e padrões preconizados pela organização.</a:t>
            </a:r>
          </a:p>
        </p:txBody>
      </p:sp>
    </p:spTree>
    <p:extLst>
      <p:ext uri="{BB962C8B-B14F-4D97-AF65-F5344CB8AC3E}">
        <p14:creationId xmlns:p14="http://schemas.microsoft.com/office/powerpoint/2010/main" val="7637883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24A4375A-2830-4F8C-92C8-A014098D61BC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446DC6FC-C1F4-4D83-9DAB-D0F1CC83B5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062670"/>
              </p:ext>
            </p:extLst>
          </p:nvPr>
        </p:nvGraphicFramePr>
        <p:xfrm>
          <a:off x="476250" y="1795977"/>
          <a:ext cx="11163301" cy="4167527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3628073">
                  <a:extLst>
                    <a:ext uri="{9D8B030D-6E8A-4147-A177-3AD203B41FA5}">
                      <a16:colId xmlns:a16="http://schemas.microsoft.com/office/drawing/2014/main" val="455443262"/>
                    </a:ext>
                  </a:extLst>
                </a:gridCol>
                <a:gridCol w="4514439">
                  <a:extLst>
                    <a:ext uri="{9D8B030D-6E8A-4147-A177-3AD203B41FA5}">
                      <a16:colId xmlns:a16="http://schemas.microsoft.com/office/drawing/2014/main" val="2808944164"/>
                    </a:ext>
                  </a:extLst>
                </a:gridCol>
                <a:gridCol w="3020789">
                  <a:extLst>
                    <a:ext uri="{9D8B030D-6E8A-4147-A177-3AD203B41FA5}">
                      <a16:colId xmlns:a16="http://schemas.microsoft.com/office/drawing/2014/main" val="2849595471"/>
                    </a:ext>
                  </a:extLst>
                </a:gridCol>
              </a:tblGrid>
              <a:tr h="287633">
                <a:tc gridSpan="3"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dirty="0">
                          <a:effectLst/>
                        </a:rPr>
                        <a:t>ASSOCIAÇÃO ENTRE CAUSAS, RISCOS E CATEGORIAS</a:t>
                      </a:r>
                      <a:endParaRPr lang="pt-BR" sz="180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AE5A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9094381"/>
                  </a:ext>
                </a:extLst>
              </a:tr>
              <a:tr h="28763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b="1">
                          <a:solidFill>
                            <a:schemeClr val="bg1"/>
                          </a:solidFill>
                          <a:effectLst/>
                        </a:rPr>
                        <a:t>Causa</a:t>
                      </a:r>
                      <a:endParaRPr lang="pt-BR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AE5A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b="1">
                          <a:solidFill>
                            <a:schemeClr val="bg1"/>
                          </a:solidFill>
                          <a:effectLst/>
                        </a:rPr>
                        <a:t>Evento</a:t>
                      </a:r>
                      <a:endParaRPr lang="pt-BR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AE5A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b="1">
                          <a:solidFill>
                            <a:schemeClr val="bg1"/>
                          </a:solidFill>
                          <a:effectLst/>
                        </a:rPr>
                        <a:t>Categoria</a:t>
                      </a:r>
                      <a:endParaRPr lang="pt-BR" sz="18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AE5A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7553373"/>
                  </a:ext>
                </a:extLst>
              </a:tr>
              <a:tr h="28763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b="0">
                          <a:effectLst/>
                        </a:rPr>
                        <a:t>Conduta dolosa do servidor</a:t>
                      </a:r>
                      <a:endParaRPr lang="pt-BR" sz="1800" b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>
                          <a:effectLst/>
                        </a:rPr>
                        <a:t>Vazar informações</a:t>
                      </a:r>
                      <a:endParaRPr lang="pt-BR" sz="180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>
                          <a:effectLst/>
                        </a:rPr>
                        <a:t>Integridade</a:t>
                      </a:r>
                      <a:endParaRPr lang="pt-BR" sz="180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89275157"/>
                  </a:ext>
                </a:extLst>
              </a:tr>
              <a:tr h="28763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b="0" dirty="0">
                          <a:effectLst/>
                        </a:rPr>
                        <a:t>Desconhecimento da vedação legal</a:t>
                      </a:r>
                      <a:endParaRPr lang="pt-BR" sz="1800" b="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800" dirty="0">
                          <a:effectLst/>
                        </a:rPr>
                        <a:t>Servidor ser </a:t>
                      </a:r>
                      <a:r>
                        <a:rPr lang="pt-BR" sz="1800" dirty="0" err="1">
                          <a:effectLst/>
                        </a:rPr>
                        <a:t>sócio-administrador</a:t>
                      </a:r>
                      <a:r>
                        <a:rPr lang="pt-BR" sz="1800" dirty="0">
                          <a:effectLst/>
                        </a:rPr>
                        <a:t> de empresa</a:t>
                      </a:r>
                      <a:endParaRPr lang="pt-BR" sz="180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dirty="0">
                          <a:effectLst/>
                        </a:rPr>
                        <a:t>Integridade</a:t>
                      </a:r>
                      <a:endParaRPr lang="pt-BR" sz="180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3054199"/>
                  </a:ext>
                </a:extLst>
              </a:tr>
              <a:tr h="28763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b="0" dirty="0">
                          <a:effectLst/>
                        </a:rPr>
                        <a:t>Interesse privado superando o interesse público</a:t>
                      </a:r>
                      <a:endParaRPr lang="pt-BR" sz="1800" b="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dirty="0">
                          <a:effectLst/>
                        </a:rPr>
                        <a:t>Nomear parente para cargo de comissão</a:t>
                      </a:r>
                      <a:endParaRPr lang="pt-BR" sz="180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>
                          <a:effectLst/>
                        </a:rPr>
                        <a:t>Integridade</a:t>
                      </a:r>
                      <a:endParaRPr lang="pt-BR" sz="180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53990817"/>
                  </a:ext>
                </a:extLst>
              </a:tr>
              <a:tr h="28763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b="0" dirty="0">
                          <a:effectLst/>
                          <a:latin typeface="Calibri"/>
                          <a:ea typeface="Calibri" panose="020F0502020204030204" pitchFamily="34" charset="0"/>
                          <a:cs typeface="Times New Roman"/>
                        </a:rPr>
                        <a:t>Instabilidade da rede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dirty="0">
                          <a:effectLst/>
                        </a:rPr>
                        <a:t>Haver restrição de acesso a sistemas</a:t>
                      </a:r>
                      <a:endParaRPr lang="pt-BR" sz="180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dirty="0">
                          <a:effectLst/>
                        </a:rPr>
                        <a:t>Operacional</a:t>
                      </a:r>
                      <a:endParaRPr lang="pt-BR" sz="180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76691099"/>
                  </a:ext>
                </a:extLst>
              </a:tr>
              <a:tr h="28763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b="0" dirty="0">
                          <a:effectLst/>
                        </a:rPr>
                        <a:t>Gestão do conhecimento do processo precária</a:t>
                      </a:r>
                      <a:endParaRPr lang="pt-BR" sz="1800" b="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>
                          <a:effectLst/>
                        </a:rPr>
                        <a:t>Emitir respostas distintas para solicitações semelhantes</a:t>
                      </a:r>
                      <a:endParaRPr lang="pt-BR" sz="180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dirty="0">
                          <a:effectLst/>
                        </a:rPr>
                        <a:t>Operacional/Integridade</a:t>
                      </a:r>
                      <a:endParaRPr lang="pt-BR" sz="180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1455277"/>
                  </a:ext>
                </a:extLst>
              </a:tr>
              <a:tr h="575267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b="0" dirty="0">
                          <a:effectLst/>
                        </a:rPr>
                        <a:t>Servidor com problemas de saúde</a:t>
                      </a:r>
                      <a:endParaRPr lang="pt-BR" sz="1800" b="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dirty="0">
                          <a:effectLst/>
                        </a:rPr>
                        <a:t>Interromper o período de campo de auditoria</a:t>
                      </a:r>
                      <a:endParaRPr lang="pt-BR" sz="180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dirty="0">
                          <a:effectLst/>
                        </a:rPr>
                        <a:t>Operacional</a:t>
                      </a:r>
                      <a:endParaRPr lang="pt-BR" sz="180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9135496"/>
                  </a:ext>
                </a:extLst>
              </a:tr>
              <a:tr h="28763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b="0">
                          <a:effectLst/>
                        </a:rPr>
                        <a:t>Contingenciamento orçamentário</a:t>
                      </a:r>
                      <a:endParaRPr lang="pt-BR" sz="1800" b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>
                          <a:effectLst/>
                        </a:rPr>
                        <a:t>Atrasar o cronograma de licitações</a:t>
                      </a:r>
                      <a:endParaRPr lang="pt-BR" sz="180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>
                          <a:effectLst/>
                        </a:rPr>
                        <a:t>Financeiro/orçamentário</a:t>
                      </a:r>
                      <a:endParaRPr lang="pt-BR" sz="180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8754503"/>
                  </a:ext>
                </a:extLst>
              </a:tr>
              <a:tr h="28763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b="0">
                          <a:effectLst/>
                        </a:rPr>
                        <a:t>Texto da portaria regulamenta o processo de forma ambígua</a:t>
                      </a:r>
                      <a:endParaRPr lang="pt-BR" sz="1800" b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>
                          <a:effectLst/>
                        </a:rPr>
                        <a:t>Executar o processo de forma diversa</a:t>
                      </a:r>
                      <a:endParaRPr lang="pt-BR" sz="180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800" dirty="0">
                          <a:effectLst/>
                        </a:rPr>
                        <a:t>Legal</a:t>
                      </a:r>
                      <a:endParaRPr lang="pt-BR" sz="180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008465"/>
                  </a:ext>
                </a:extLst>
              </a:tr>
            </a:tbl>
          </a:graphicData>
        </a:graphic>
      </p:graphicFrame>
      <p:sp>
        <p:nvSpPr>
          <p:cNvPr id="10" name="CaixaDeTexto 9">
            <a:extLst>
              <a:ext uri="{FF2B5EF4-FFF2-40B4-BE49-F238E27FC236}">
                <a16:creationId xmlns:a16="http://schemas.microsoft.com/office/drawing/2014/main" id="{00D9D579-1863-43DE-8C54-C8356C5C49DC}"/>
              </a:ext>
            </a:extLst>
          </p:cNvPr>
          <p:cNvSpPr txBox="1"/>
          <p:nvPr/>
        </p:nvSpPr>
        <p:spPr>
          <a:xfrm>
            <a:off x="476250" y="994599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latin typeface="+mj-lt"/>
              </a:rPr>
              <a:t>EIXO 3 - MGR – IDENTIFICAÇÃO E ANÁLISE DE RISCOS</a:t>
            </a:r>
          </a:p>
        </p:txBody>
      </p:sp>
    </p:spTree>
    <p:extLst>
      <p:ext uri="{BB962C8B-B14F-4D97-AF65-F5344CB8AC3E}">
        <p14:creationId xmlns:p14="http://schemas.microsoft.com/office/powerpoint/2010/main" val="42736051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B718E6-6184-4870-BE31-BA5F310BB51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26D8219C-CA31-4696-ADA7-F8351EC469BA}"/>
              </a:ext>
            </a:extLst>
          </p:cNvPr>
          <p:cNvSpPr txBox="1"/>
          <p:nvPr/>
        </p:nvSpPr>
        <p:spPr>
          <a:xfrm>
            <a:off x="476250" y="854610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latin typeface="+mj-lt"/>
              </a:rPr>
              <a:t>EIXO 3 - MGR – IDENTIFICAÇÃO E ANÁLISE DE RISCOS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6DB96B63-F221-49A0-9901-4B5828C3816E}"/>
              </a:ext>
            </a:extLst>
          </p:cNvPr>
          <p:cNvGraphicFramePr/>
          <p:nvPr>
            <p:extLst/>
          </p:nvPr>
        </p:nvGraphicFramePr>
        <p:xfrm>
          <a:off x="476250" y="2072452"/>
          <a:ext cx="11163300" cy="3638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869795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96B3C0B5-2AF5-4AC6-9EE7-FA51B8AFA748}"/>
              </a:ext>
            </a:extLst>
          </p:cNvPr>
          <p:cNvGrpSpPr/>
          <p:nvPr/>
        </p:nvGrpSpPr>
        <p:grpSpPr>
          <a:xfrm>
            <a:off x="359019" y="2011940"/>
            <a:ext cx="11163300" cy="3726441"/>
            <a:chOff x="359019" y="2011940"/>
            <a:chExt cx="11163300" cy="3726441"/>
          </a:xfrm>
        </p:grpSpPr>
        <p:graphicFrame>
          <p:nvGraphicFramePr>
            <p:cNvPr id="10" name="Diagrama 9">
              <a:extLst>
                <a:ext uri="{FF2B5EF4-FFF2-40B4-BE49-F238E27FC236}">
                  <a16:creationId xmlns:a16="http://schemas.microsoft.com/office/drawing/2014/main" id="{36FE3090-F2C4-442F-B1FA-6E3DA0B820B4}"/>
                </a:ext>
              </a:extLst>
            </p:cNvPr>
            <p:cNvGraphicFramePr/>
            <p:nvPr>
              <p:extLst/>
            </p:nvPr>
          </p:nvGraphicFramePr>
          <p:xfrm>
            <a:off x="359019" y="2011940"/>
            <a:ext cx="11143580" cy="372644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4" name="Elipse 13">
              <a:extLst>
                <a:ext uri="{FF2B5EF4-FFF2-40B4-BE49-F238E27FC236}">
                  <a16:creationId xmlns:a16="http://schemas.microsoft.com/office/drawing/2014/main" id="{1C2E87A5-5D0F-452B-AE63-8BEA29F634C6}"/>
                </a:ext>
              </a:extLst>
            </p:cNvPr>
            <p:cNvSpPr/>
            <p:nvPr/>
          </p:nvSpPr>
          <p:spPr>
            <a:xfrm>
              <a:off x="5751825" y="3824433"/>
              <a:ext cx="356162" cy="39820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215900" sx="200000" sy="200000" algn="ctr" rotWithShape="0">
                <a:srgbClr val="FF0000">
                  <a:alpha val="85000"/>
                </a:srgbClr>
              </a:outerShdw>
              <a:reflection blurRad="1270000" stA="45000" endPos="65000" dir="5400000" sy="-100000" algn="bl" rotWithShape="0"/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5E11A834-563A-4016-B68E-5A29A5A1B76D}"/>
                </a:ext>
              </a:extLst>
            </p:cNvPr>
            <p:cNvSpPr/>
            <p:nvPr/>
          </p:nvSpPr>
          <p:spPr>
            <a:xfrm>
              <a:off x="9193650" y="3369268"/>
              <a:ext cx="196307" cy="2276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215900" sx="200000" sy="200000" algn="ctr" rotWithShape="0">
                <a:srgbClr val="FF0000">
                  <a:alpha val="85000"/>
                </a:srgbClr>
              </a:outerShdw>
              <a:reflection blurRad="1270000" stA="45000" endPos="65000" dir="5400000" sy="-100000" algn="bl" rotWithShape="0"/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6" name="CaixaDeTexto 15">
              <a:extLst>
                <a:ext uri="{FF2B5EF4-FFF2-40B4-BE49-F238E27FC236}">
                  <a16:creationId xmlns:a16="http://schemas.microsoft.com/office/drawing/2014/main" id="{758638D6-7789-4448-B77F-53DD6F1ACE26}"/>
                </a:ext>
              </a:extLst>
            </p:cNvPr>
            <p:cNvSpPr txBox="1"/>
            <p:nvPr/>
          </p:nvSpPr>
          <p:spPr>
            <a:xfrm>
              <a:off x="9592254" y="3195911"/>
              <a:ext cx="193006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/>
                <a:t>Corrupção, fraude, emprego irregular de recursos públicos</a:t>
              </a:r>
            </a:p>
          </p:txBody>
        </p:sp>
      </p:grp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C1433F11-914C-4C20-A6E0-ED8684393078}"/>
              </a:ext>
            </a:extLst>
          </p:cNvPr>
          <p:cNvSpPr txBox="1"/>
          <p:nvPr/>
        </p:nvSpPr>
        <p:spPr>
          <a:xfrm>
            <a:off x="3017630" y="6009789"/>
            <a:ext cx="634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hlinkClick r:id="rId8"/>
              </a:rPr>
              <a:t>Cadastro de Expulsões da Administração Federal (CEAF)</a:t>
            </a:r>
            <a:endParaRPr lang="pt-BR" dirty="0"/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9B3B0B43-5828-401F-9F8D-594F273C0164}"/>
              </a:ext>
            </a:extLst>
          </p:cNvPr>
          <p:cNvGrpSpPr/>
          <p:nvPr/>
        </p:nvGrpSpPr>
        <p:grpSpPr>
          <a:xfrm>
            <a:off x="93808" y="835179"/>
            <a:ext cx="12192000" cy="584775"/>
            <a:chOff x="93808" y="835179"/>
            <a:chExt cx="12192000" cy="584775"/>
          </a:xfrm>
        </p:grpSpPr>
        <p:sp>
          <p:nvSpPr>
            <p:cNvPr id="2" name="CaixaDeTexto 1"/>
            <p:cNvSpPr txBox="1"/>
            <p:nvPr/>
          </p:nvSpPr>
          <p:spPr>
            <a:xfrm>
              <a:off x="93808" y="835179"/>
              <a:ext cx="12192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>
                <a:defRPr sz="3200">
                  <a:latin typeface="+mj-lt"/>
                </a:defRPr>
              </a:lvl1pPr>
            </a:lstStyle>
            <a:p>
              <a:r>
                <a:rPr lang="pt-BR" dirty="0"/>
                <a:t>EIXO 3 - MGR – SUBCATEGORIAS DE RISCOS À INTEGRIDADE</a:t>
              </a:r>
            </a:p>
          </p:txBody>
        </p:sp>
        <p:cxnSp>
          <p:nvCxnSpPr>
            <p:cNvPr id="9" name="Conector reto 8">
              <a:extLst>
                <a:ext uri="{FF2B5EF4-FFF2-40B4-BE49-F238E27FC236}">
                  <a16:creationId xmlns:a16="http://schemas.microsoft.com/office/drawing/2014/main" id="{38697273-3351-499E-9995-FA490AB25291}"/>
                </a:ext>
              </a:extLst>
            </p:cNvPr>
            <p:cNvCxnSpPr/>
            <p:nvPr/>
          </p:nvCxnSpPr>
          <p:spPr>
            <a:xfrm>
              <a:off x="93808" y="1419954"/>
              <a:ext cx="11163300" cy="0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83676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4">
            <a:extLst>
              <a:ext uri="{FF2B5EF4-FFF2-40B4-BE49-F238E27FC236}">
                <a16:creationId xmlns:a16="http://schemas.microsoft.com/office/drawing/2014/main" id="{C71B129D-CEBF-426F-B56F-CC4D792A4F24}"/>
              </a:ext>
            </a:extLst>
          </p:cNvPr>
          <p:cNvSpPr txBox="1">
            <a:spLocks/>
          </p:cNvSpPr>
          <p:nvPr/>
        </p:nvSpPr>
        <p:spPr>
          <a:xfrm>
            <a:off x="561974" y="3545092"/>
            <a:ext cx="11163300" cy="132240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 dirty="0">
                <a:latin typeface="Arial Black" panose="020B0A04020102020204" pitchFamily="34" charset="0"/>
                <a:cs typeface="Aharoni" panose="02010803020104030203" pitchFamily="2" charset="-79"/>
              </a:rPr>
              <a:t>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23133A39-95FB-406F-A175-35A3335860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545" y="2118300"/>
            <a:ext cx="2727634" cy="3694028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E07AF1A9-FF22-4C27-8B1B-64A9326FE877}"/>
              </a:ext>
            </a:extLst>
          </p:cNvPr>
          <p:cNvSpPr/>
          <p:nvPr/>
        </p:nvSpPr>
        <p:spPr>
          <a:xfrm>
            <a:off x="3289609" y="2421706"/>
            <a:ext cx="80072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pt-BR" sz="2800" dirty="0"/>
          </a:p>
          <a:p>
            <a:r>
              <a:rPr lang="pt-BR" sz="2800" dirty="0"/>
              <a:t>Refere-se ao alinhamento consistente e à adesão de valores, princípios e normas éticas comuns para sustentar e priorizar o interesse público sobre os interesses privados no  setor público (OCDE, 2017)	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BB894B0A-EFDC-44E6-9419-E4A4B7BD6DE0}"/>
              </a:ext>
            </a:extLst>
          </p:cNvPr>
          <p:cNvSpPr/>
          <p:nvPr/>
        </p:nvSpPr>
        <p:spPr>
          <a:xfrm>
            <a:off x="8569259" y="5530249"/>
            <a:ext cx="27276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dirty="0"/>
              <a:t>https://legalinstruments.oecd.org/en/instruments/OECD-LEGAL-0435</a:t>
            </a: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8288E227-B874-4F70-AACD-D2A3790F3FF1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Retângulo 1">
            <a:extLst>
              <a:ext uri="{FF2B5EF4-FFF2-40B4-BE49-F238E27FC236}">
                <a16:creationId xmlns:a16="http://schemas.microsoft.com/office/drawing/2014/main" id="{BBFBEFA1-44F2-4EAF-93E9-D633133501EA}"/>
              </a:ext>
            </a:extLst>
          </p:cNvPr>
          <p:cNvSpPr/>
          <p:nvPr/>
        </p:nvSpPr>
        <p:spPr>
          <a:xfrm>
            <a:off x="376240" y="948750"/>
            <a:ext cx="89298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latin typeface="+mj-lt"/>
              </a:rPr>
              <a:t>CONCEITO DE INTEGRIDADE PÚBLICA </a:t>
            </a:r>
          </a:p>
        </p:txBody>
      </p:sp>
    </p:spTree>
    <p:extLst>
      <p:ext uri="{BB962C8B-B14F-4D97-AF65-F5344CB8AC3E}">
        <p14:creationId xmlns:p14="http://schemas.microsoft.com/office/powerpoint/2010/main" val="265328625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1BB6C148-BC24-44EB-8066-72E3FC3C1CF7}"/>
              </a:ext>
            </a:extLst>
          </p:cNvPr>
          <p:cNvCxnSpPr/>
          <p:nvPr/>
        </p:nvCxnSpPr>
        <p:spPr>
          <a:xfrm>
            <a:off x="435353" y="1374317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1EB2B062-E012-4BA4-AB11-92A1074B5513}"/>
              </a:ext>
            </a:extLst>
          </p:cNvPr>
          <p:cNvSpPr txBox="1"/>
          <p:nvPr/>
        </p:nvSpPr>
        <p:spPr>
          <a:xfrm>
            <a:off x="338137" y="791202"/>
            <a:ext cx="11439525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 dirty="0"/>
              <a:t>EIXO 3 – GESTÃO DE RISCOS – MEDIDAS DE TRATAMENTO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F234DC76-9C41-4B3C-95A4-C41EC8FE2F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656976"/>
              </p:ext>
            </p:extLst>
          </p:nvPr>
        </p:nvGraphicFramePr>
        <p:xfrm>
          <a:off x="435353" y="1412662"/>
          <a:ext cx="11570341" cy="5264956"/>
        </p:xfrm>
        <a:graphic>
          <a:graphicData uri="http://schemas.openxmlformats.org/drawingml/2006/table">
            <a:tbl>
              <a:tblPr firstRow="1" firstCol="1" bandRow="1"/>
              <a:tblGrid>
                <a:gridCol w="10723053">
                  <a:extLst>
                    <a:ext uri="{9D8B030D-6E8A-4147-A177-3AD203B41FA5}">
                      <a16:colId xmlns:a16="http://schemas.microsoft.com/office/drawing/2014/main" val="2868857098"/>
                    </a:ext>
                  </a:extLst>
                </a:gridCol>
                <a:gridCol w="847288">
                  <a:extLst>
                    <a:ext uri="{9D8B030D-6E8A-4147-A177-3AD203B41FA5}">
                      <a16:colId xmlns:a16="http://schemas.microsoft.com/office/drawing/2014/main" val="3922011371"/>
                    </a:ext>
                  </a:extLst>
                </a:gridCol>
              </a:tblGrid>
              <a:tr h="740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Medidas de Integridade do Plano de 2018</a:t>
                      </a:r>
                      <a:endParaRPr lang="pt-BR" sz="12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Resp.</a:t>
                      </a:r>
                      <a:endParaRPr lang="pt-BR" sz="12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6521315"/>
                  </a:ext>
                </a:extLst>
              </a:tr>
              <a:tr h="13054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Ações de sensibilização voltadas à prevenção de condutas antiéticas (medida preventiva)</a:t>
                      </a:r>
                      <a:endParaRPr lang="pt-BR" sz="12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</a:t>
                      </a:r>
                      <a:endParaRPr lang="pt-BR" sz="11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225747"/>
                  </a:ext>
                </a:extLst>
              </a:tr>
              <a:tr h="12580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Procedimentos e trilhas para identificação de casos de nepotismo na CGU</a:t>
                      </a:r>
                      <a:endParaRPr lang="pt-BR" sz="12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DGI/DIE</a:t>
                      </a:r>
                      <a:endParaRPr lang="pt-BR" sz="110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8877323"/>
                  </a:ext>
                </a:extLst>
              </a:tr>
              <a:tr h="1892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Exigência de declaração de parentesco no momento da posse para cargos em comissão, funções e confiança, terceirizados ou estagiários</a:t>
                      </a:r>
                      <a:endParaRPr lang="pt-BR" sz="12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COGEP CGLCD</a:t>
                      </a:r>
                      <a:endParaRPr lang="pt-BR" sz="11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164405"/>
                  </a:ext>
                </a:extLst>
              </a:tr>
              <a:tr h="13054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Elaboração de normativo que trate sobre a omissão de irregularidades de forma intencional (medida preventiva)</a:t>
                      </a:r>
                      <a:endParaRPr lang="pt-BR" sz="12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CGNOC/CRG</a:t>
                      </a:r>
                      <a:endParaRPr lang="pt-BR" sz="11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068290"/>
                  </a:ext>
                </a:extLst>
              </a:tr>
              <a:tr h="740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Implantação da Base de Conhecimento da CGU</a:t>
                      </a:r>
                      <a:endParaRPr lang="pt-BR" sz="12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CODIN/DIPLAD</a:t>
                      </a:r>
                      <a:endParaRPr lang="pt-BR" sz="11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704404"/>
                  </a:ext>
                </a:extLst>
              </a:tr>
              <a:tr h="740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Projeto “Programa de Valores da CGU”</a:t>
                      </a:r>
                      <a:endParaRPr lang="pt-BR" sz="12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COGEP</a:t>
                      </a:r>
                      <a:endParaRPr lang="pt-BR" sz="11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302441"/>
                  </a:ext>
                </a:extLst>
              </a:tr>
              <a:tr h="740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Programa de Desenvolvimento de Líderes</a:t>
                      </a:r>
                      <a:endParaRPr lang="pt-BR" sz="12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COGEP</a:t>
                      </a:r>
                      <a:endParaRPr lang="pt-BR" sz="11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3446535"/>
                  </a:ext>
                </a:extLst>
              </a:tr>
              <a:tr h="14800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Ações permanentes de monitoramento de acesso a sistemas e pastas de rede</a:t>
                      </a:r>
                      <a:endParaRPr lang="pt-BR" sz="12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DTI</a:t>
                      </a:r>
                      <a:endParaRPr lang="pt-BR" sz="11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9074986"/>
                  </a:ext>
                </a:extLst>
              </a:tr>
              <a:tr h="22201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Revisão do Código de Conduta Profissional do Servidor da CGU, incluindo conduta relacionada ao bom uso dos recursos de tecnologia da informação</a:t>
                      </a:r>
                      <a:endParaRPr lang="pt-BR" sz="12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</a:t>
                      </a:r>
                      <a:endParaRPr lang="pt-BR" sz="11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3196832"/>
                  </a:ext>
                </a:extLst>
              </a:tr>
              <a:tr h="2516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Atualização do Banco de Talentos da CGU pelos servidores, como estímulo para processos de solicitação de capacitação e promoção na carreira, para aprimorar competências técnicas (controle preventivo)</a:t>
                      </a:r>
                      <a:endParaRPr lang="pt-BR" sz="12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COGEP</a:t>
                      </a:r>
                      <a:endParaRPr lang="pt-BR" sz="11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721995"/>
                  </a:ext>
                </a:extLst>
              </a:tr>
              <a:tr h="14800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Mapeamento e divulgação dos Canais de Denúncia e de fluxos dos processos da Comissão de Ética (como medida de controle </a:t>
                      </a:r>
                      <a:r>
                        <a:rPr lang="pt-BR" sz="1200" b="1" dirty="0" err="1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detectiva</a:t>
                      </a:r>
                      <a:r>
                        <a:rPr lang="pt-BR" sz="1200" b="1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pt-BR" sz="12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Ouvidoria/CE</a:t>
                      </a:r>
                      <a:endParaRPr lang="pt-BR" sz="11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513061"/>
                  </a:ext>
                </a:extLst>
              </a:tr>
              <a:tr h="18458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Aperfeiçoamento de ferramentas de trabalho e comunicação interna, que possibilitam a edição de trabalhos de maneira colaborativa</a:t>
                      </a:r>
                      <a:endParaRPr lang="pt-BR" sz="12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11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9247223"/>
                  </a:ext>
                </a:extLst>
              </a:tr>
              <a:tr h="3347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Estudo sobre critérios para identificação e avaliação de líderes da CGU, para atualização da Política de Gestão de </a:t>
                      </a:r>
                      <a:r>
                        <a:rPr lang="pt-BR" sz="1200" b="1" kern="1200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Pessoas. </a:t>
                      </a:r>
                      <a:r>
                        <a:rPr lang="pt-BR" sz="1200" b="1" kern="1200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Decreto nº 9.727 /2019</a:t>
                      </a:r>
                      <a:endParaRPr lang="pt-BR" sz="1200" b="1" kern="1200" dirty="0">
                        <a:solidFill>
                          <a:srgbClr val="323E4F"/>
                        </a:solidFill>
                        <a:effectLst/>
                        <a:latin typeface="Times New Roman" panose="020206030504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COGEP</a:t>
                      </a:r>
                      <a:endParaRPr lang="pt-BR" sz="11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612930"/>
                  </a:ext>
                </a:extLst>
              </a:tr>
              <a:tr h="4403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Metodologia para implementação das revisões de qualidade no âmbito do Programa de Avaliação e Melhoria da Qualidade das Ações de Controle (PRO-Qualidade).</a:t>
                      </a:r>
                      <a:endParaRPr lang="pt-BR" sz="12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SFC</a:t>
                      </a:r>
                      <a:endParaRPr lang="pt-BR" sz="11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6480467"/>
                  </a:ext>
                </a:extLst>
              </a:tr>
              <a:tr h="740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Política de rotação periódica de servidores / coordenadores</a:t>
                      </a:r>
                      <a:endParaRPr lang="pt-BR" sz="12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SFC</a:t>
                      </a:r>
                      <a:endParaRPr lang="pt-BR" sz="11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0425104"/>
                  </a:ext>
                </a:extLst>
              </a:tr>
              <a:tr h="19862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Política que impeça que auditores da CGU que estavam atuando na gestão em unidades auditadas realizem trabalhos de auditoria sobre a mesma unidade pelo período de 2 anos</a:t>
                      </a:r>
                      <a:endParaRPr lang="pt-BR" sz="12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SFC</a:t>
                      </a:r>
                      <a:endParaRPr lang="pt-BR" sz="11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557533"/>
                  </a:ext>
                </a:extLst>
              </a:tr>
              <a:tr h="13054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Orientação contínua reforçando a obrigatoriedade de utilização dos controles existentes nos processos de auditoria</a:t>
                      </a:r>
                      <a:endParaRPr lang="pt-BR" sz="12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323E4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SFC</a:t>
                      </a:r>
                      <a:endParaRPr lang="pt-BR" sz="1200" dirty="0">
                        <a:solidFill>
                          <a:srgbClr val="323E4F"/>
                        </a:solidFill>
                        <a:effectLst/>
                        <a:latin typeface="Century Schoolbook" panose="02040604050505020304" pitchFamily="18" charset="0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641" marR="2664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34619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5736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1BB6C148-BC24-44EB-8066-72E3FC3C1CF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1EB2B062-E012-4BA4-AB11-92A1074B5513}"/>
              </a:ext>
            </a:extLst>
          </p:cNvPr>
          <p:cNvSpPr txBox="1"/>
          <p:nvPr/>
        </p:nvSpPr>
        <p:spPr>
          <a:xfrm>
            <a:off x="323850" y="933845"/>
            <a:ext cx="11439525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 dirty="0"/>
              <a:t>EIXO 4 – MONITORAMENTO</a:t>
            </a:r>
          </a:p>
        </p:txBody>
      </p:sp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9D2C6705-9BB8-469C-80A7-2C8AAB62EECA}"/>
              </a:ext>
            </a:extLst>
          </p:cNvPr>
          <p:cNvGraphicFramePr/>
          <p:nvPr>
            <p:extLst/>
          </p:nvPr>
        </p:nvGraphicFramePr>
        <p:xfrm>
          <a:off x="171725" y="2275239"/>
          <a:ext cx="4133360" cy="3639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Imagem 11" descr="Uma imagem contendo captura de tela&#10;&#10;Descrição gerada com muito alta confiança">
            <a:extLst>
              <a:ext uri="{FF2B5EF4-FFF2-40B4-BE49-F238E27FC236}">
                <a16:creationId xmlns:a16="http://schemas.microsoft.com/office/drawing/2014/main" id="{445014D6-4EEB-4FE7-803A-05A4F412658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52935" y="2429567"/>
            <a:ext cx="1512594" cy="1115347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C13B607D-9CCD-4EE1-8B8D-42B7FF6E8E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32934" y="4263330"/>
            <a:ext cx="1752596" cy="1651198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C3FEF87D-34B7-4DD2-B978-4838D50B582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21227" y="1902857"/>
            <a:ext cx="5609799" cy="2755328"/>
          </a:xfrm>
          <a:prstGeom prst="rect">
            <a:avLst/>
          </a:prstGeom>
        </p:spPr>
      </p:pic>
      <p:pic>
        <p:nvPicPr>
          <p:cNvPr id="15" name="Imagem 14" descr="Uma imagem contendo texto&#10;&#10;Descrição gerada com alta confiança">
            <a:extLst>
              <a:ext uri="{FF2B5EF4-FFF2-40B4-BE49-F238E27FC236}">
                <a16:creationId xmlns:a16="http://schemas.microsoft.com/office/drawing/2014/main" id="{8905AE9B-1951-4AE4-8323-243B0A3B0B1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952" y="4915592"/>
            <a:ext cx="2953318" cy="1380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67653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3E1AA353-9127-4399-9023-CAA0CCE9D08B}"/>
              </a:ext>
            </a:extLst>
          </p:cNvPr>
          <p:cNvCxnSpPr/>
          <p:nvPr/>
        </p:nvCxnSpPr>
        <p:spPr>
          <a:xfrm>
            <a:off x="376672" y="160655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32F7951F-FF41-45D2-BEBC-1E2F1F4DF088}"/>
              </a:ext>
            </a:extLst>
          </p:cNvPr>
          <p:cNvSpPr txBox="1"/>
          <p:nvPr/>
        </p:nvSpPr>
        <p:spPr>
          <a:xfrm>
            <a:off x="238560" y="935055"/>
            <a:ext cx="11439525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 dirty="0"/>
              <a:t>EIXO 4 - AVALIAÇÃO DO PROGRAMA DE INTEGRIDADE - ESCOPO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AA812347-FD31-47C6-BE67-E36EC13235B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76671" y="1693281"/>
          <a:ext cx="8394795" cy="4972159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2784218">
                  <a:extLst>
                    <a:ext uri="{9D8B030D-6E8A-4147-A177-3AD203B41FA5}">
                      <a16:colId xmlns:a16="http://schemas.microsoft.com/office/drawing/2014/main" val="1919666586"/>
                    </a:ext>
                  </a:extLst>
                </a:gridCol>
                <a:gridCol w="5610577">
                  <a:extLst>
                    <a:ext uri="{9D8B030D-6E8A-4147-A177-3AD203B41FA5}">
                      <a16:colId xmlns:a16="http://schemas.microsoft.com/office/drawing/2014/main" val="264732361"/>
                    </a:ext>
                  </a:extLst>
                </a:gridCol>
              </a:tblGrid>
              <a:tr h="2709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1800" dirty="0">
                          <a:effectLst/>
                          <a:latin typeface="+mj-lt"/>
                        </a:rPr>
                        <a:t>Questionário</a:t>
                      </a:r>
                      <a:endParaRPr lang="pt-BR" sz="18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1800" dirty="0">
                          <a:effectLst/>
                          <a:latin typeface="+mj-lt"/>
                        </a:rPr>
                        <a:t>Responsáveis pelas Respostas</a:t>
                      </a:r>
                      <a:endParaRPr lang="pt-BR" sz="18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106882303"/>
                  </a:ext>
                </a:extLst>
              </a:tr>
              <a:tr h="1005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1600" dirty="0">
                          <a:effectLst/>
                          <a:latin typeface="+mj-lt"/>
                        </a:rPr>
                        <a:t>Comprometimento e Apoio da Alta Administração</a:t>
                      </a:r>
                      <a:endParaRPr lang="pt-BR" sz="16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+mj-lt"/>
                        </a:rPr>
                        <a:t>Gabinete do Ministro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+mj-lt"/>
                        </a:rPr>
                        <a:t>Núcleo de Gestão de Riscos e Integridade (NGRI)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+mj-lt"/>
                        </a:rPr>
                        <a:t>Coordenação-Geral de Gestão de Pessoas (COGEP)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Colaboradores (questionário junto aos colaboradores) – 4 questões</a:t>
                      </a:r>
                      <a:endParaRPr lang="pt-BR" sz="1400" dirty="0">
                        <a:solidFill>
                          <a:srgbClr val="FF0000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640919025"/>
                  </a:ext>
                </a:extLst>
              </a:tr>
              <a:tr h="1005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1600" dirty="0">
                          <a:effectLst/>
                          <a:latin typeface="+mj-lt"/>
                        </a:rPr>
                        <a:t>Valores e Padrões de Conduta</a:t>
                      </a:r>
                      <a:endParaRPr lang="pt-BR" sz="16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+mj-lt"/>
                        </a:rPr>
                        <a:t>Comissão de Ética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+mj-lt"/>
                        </a:rPr>
                        <a:t>Secretarias Finalísticas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+mj-lt"/>
                        </a:rPr>
                        <a:t>Diretorias da Secretaria-Executiva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Colaboradores (questionário </a:t>
                      </a:r>
                      <a:r>
                        <a:rPr lang="pt-BR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junto aos colaboradores</a:t>
                      </a:r>
                      <a:r>
                        <a:rPr lang="pt-BR" sz="14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) – 6 questões</a:t>
                      </a:r>
                      <a:endParaRPr lang="pt-BR" sz="1400" dirty="0">
                        <a:solidFill>
                          <a:srgbClr val="FF0000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946427517"/>
                  </a:ext>
                </a:extLst>
              </a:tr>
              <a:tr h="7553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1600" dirty="0">
                          <a:effectLst/>
                          <a:latin typeface="+mj-lt"/>
                        </a:rPr>
                        <a:t>Gestão de Riscos</a:t>
                      </a:r>
                      <a:endParaRPr lang="pt-BR" sz="16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effectLst/>
                          <a:latin typeface="+mj-lt"/>
                        </a:rPr>
                        <a:t>NGRI, </a:t>
                      </a:r>
                      <a:r>
                        <a:rPr lang="pt-BR" sz="14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Diretoria de Planejamento e Desenvolvimento Institucional (Diplad)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+mj-lt"/>
                        </a:rPr>
                        <a:t>Diretoria de Gestão Interna (DGI)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Colaboradores (questionário </a:t>
                      </a:r>
                      <a:r>
                        <a:rPr lang="pt-BR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junto aos colaboradores</a:t>
                      </a:r>
                      <a:r>
                        <a:rPr lang="pt-BR" sz="14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) – 2 questões novas</a:t>
                      </a:r>
                      <a:endParaRPr lang="pt-BR" sz="1400" dirty="0">
                        <a:solidFill>
                          <a:srgbClr val="FF0000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10924783"/>
                  </a:ext>
                </a:extLst>
              </a:tr>
              <a:tr h="2544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1600" dirty="0">
                          <a:effectLst/>
                          <a:latin typeface="+mj-lt"/>
                        </a:rPr>
                        <a:t>Ações de Ouvidoria e Transparência</a:t>
                      </a:r>
                      <a:endParaRPr lang="pt-BR" sz="16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+mj-lt"/>
                        </a:rPr>
                        <a:t>Ouvidoria-Geral da União (OGU)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Colaboradores (questionário </a:t>
                      </a:r>
                      <a:r>
                        <a:rPr lang="pt-BR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junto aos colaboradores</a:t>
                      </a:r>
                      <a:r>
                        <a:rPr lang="pt-BR" sz="14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) – 13 questões</a:t>
                      </a:r>
                      <a:endParaRPr lang="pt-BR" sz="1400" dirty="0">
                        <a:solidFill>
                          <a:srgbClr val="FF0000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941081557"/>
                  </a:ext>
                </a:extLst>
              </a:tr>
              <a:tr h="8304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1600" dirty="0">
                          <a:effectLst/>
                          <a:latin typeface="+mj-lt"/>
                        </a:rPr>
                        <a:t>Comunicação e Treinamento</a:t>
                      </a:r>
                      <a:endParaRPr lang="pt-BR" sz="16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+mj-lt"/>
                        </a:rPr>
                        <a:t>Diplad, Coordenador-Geral de Métodos, Capacitação e Qualidade (CGMEQ), COGEP, NGRI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kern="12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Colaboradores (questionário </a:t>
                      </a:r>
                      <a:r>
                        <a:rPr lang="pt-BR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junto aos colaboradores</a:t>
                      </a:r>
                      <a:r>
                        <a:rPr lang="pt-BR" sz="1400" kern="12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 – 2 questões novas</a:t>
                      </a:r>
                      <a:endParaRPr lang="pt-BR" sz="1400" kern="1200" dirty="0">
                        <a:solidFill>
                          <a:srgbClr val="FF0000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88170974"/>
                  </a:ext>
                </a:extLst>
              </a:tr>
              <a:tr h="2544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1600" dirty="0">
                          <a:effectLst/>
                          <a:latin typeface="+mj-lt"/>
                        </a:rPr>
                        <a:t>Medidas Disciplinares</a:t>
                      </a:r>
                      <a:endParaRPr lang="pt-BR" sz="16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+mj-lt"/>
                        </a:rPr>
                        <a:t>Corregedoria-Geral da União (CRG)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kern="12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Colaboradores (questionário </a:t>
                      </a:r>
                      <a:r>
                        <a:rPr lang="pt-BR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junto aos colaboradores</a:t>
                      </a:r>
                      <a:r>
                        <a:rPr lang="pt-BR" sz="1400" kern="12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 – 2 questões</a:t>
                      </a:r>
                      <a:endParaRPr lang="pt-BR" sz="1400" kern="1200" dirty="0">
                        <a:solidFill>
                          <a:srgbClr val="FF0000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285120589"/>
                  </a:ext>
                </a:extLst>
              </a:tr>
            </a:tbl>
          </a:graphicData>
        </a:graphic>
      </p:graphicFrame>
      <p:sp>
        <p:nvSpPr>
          <p:cNvPr id="6" name="CaixaDeTexto 5">
            <a:extLst>
              <a:ext uri="{FF2B5EF4-FFF2-40B4-BE49-F238E27FC236}">
                <a16:creationId xmlns:a16="http://schemas.microsoft.com/office/drawing/2014/main" id="{2ED7DFA9-564D-41B5-89E3-A9DA1A3FB002}"/>
              </a:ext>
            </a:extLst>
          </p:cNvPr>
          <p:cNvSpPr txBox="1"/>
          <p:nvPr/>
        </p:nvSpPr>
        <p:spPr>
          <a:xfrm>
            <a:off x="9064978" y="2178704"/>
            <a:ext cx="2889334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pt-BR" b="1" dirty="0">
                <a:latin typeface="+mj-lt"/>
              </a:rPr>
              <a:t>Critérios de avaliação: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pt-BR" dirty="0">
                <a:latin typeface="+mj-lt"/>
              </a:rPr>
              <a:t>Existência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pt-BR" dirty="0">
                <a:latin typeface="+mj-lt"/>
              </a:rPr>
              <a:t>Qualidade 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pt-BR" dirty="0">
                <a:latin typeface="+mj-lt"/>
              </a:rPr>
              <a:t>Desempenho</a:t>
            </a:r>
          </a:p>
          <a:p>
            <a:pPr marL="742950" lvl="1" indent="-285750"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pt-BR" dirty="0">
                <a:latin typeface="+mj-lt"/>
              </a:rPr>
              <a:t>Resultados oficiais junto às áreas</a:t>
            </a:r>
          </a:p>
          <a:p>
            <a:pPr marL="742950" lvl="1" indent="-285750"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pt-BR" dirty="0">
                <a:solidFill>
                  <a:srgbClr val="FF0000"/>
                </a:solidFill>
                <a:latin typeface="+mj-lt"/>
              </a:rPr>
              <a:t>Questionário de percepção e de levantamento de experiências</a:t>
            </a:r>
          </a:p>
        </p:txBody>
      </p:sp>
    </p:spTree>
    <p:extLst>
      <p:ext uri="{BB962C8B-B14F-4D97-AF65-F5344CB8AC3E}">
        <p14:creationId xmlns:p14="http://schemas.microsoft.com/office/powerpoint/2010/main" val="307296657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3E1AA353-9127-4399-9023-CAA0CCE9D08B}"/>
              </a:ext>
            </a:extLst>
          </p:cNvPr>
          <p:cNvCxnSpPr/>
          <p:nvPr/>
        </p:nvCxnSpPr>
        <p:spPr>
          <a:xfrm>
            <a:off x="376672" y="160655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32F7951F-FF41-45D2-BEBC-1E2F1F4DF088}"/>
              </a:ext>
            </a:extLst>
          </p:cNvPr>
          <p:cNvSpPr txBox="1"/>
          <p:nvPr/>
        </p:nvSpPr>
        <p:spPr>
          <a:xfrm>
            <a:off x="376672" y="951833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 dirty="0"/>
              <a:t>EIXO 4 - ESCOPO – QUESTIONÁRIO DE PERCEPÇÃO E EXPERIÊNCIAS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8E0CAD5E-DBB5-42EC-B484-F297754F65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3943357"/>
              </p:ext>
            </p:extLst>
          </p:nvPr>
        </p:nvGraphicFramePr>
        <p:xfrm>
          <a:off x="188336" y="1738058"/>
          <a:ext cx="11815328" cy="4823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083386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3E1AA353-9127-4399-9023-CAA0CCE9D08B}"/>
              </a:ext>
            </a:extLst>
          </p:cNvPr>
          <p:cNvCxnSpPr/>
          <p:nvPr/>
        </p:nvCxnSpPr>
        <p:spPr>
          <a:xfrm>
            <a:off x="376672" y="160655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32F7951F-FF41-45D2-BEBC-1E2F1F4DF088}"/>
              </a:ext>
            </a:extLst>
          </p:cNvPr>
          <p:cNvSpPr txBox="1"/>
          <p:nvPr/>
        </p:nvSpPr>
        <p:spPr>
          <a:xfrm>
            <a:off x="238560" y="935055"/>
            <a:ext cx="11439525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 dirty="0"/>
              <a:t>EIXO 4 - PLANO AMOSTRAL – QUESTIONÁRIO</a:t>
            </a: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5809FD6C-9478-4162-864C-C5BC8A20B51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028017" y="2608414"/>
          <a:ext cx="5219700" cy="3125161"/>
        </p:xfrm>
        <a:graphic>
          <a:graphicData uri="http://schemas.openxmlformats.org/drawingml/2006/table">
            <a:tbl>
              <a:tblPr firstRow="1" firstCol="1" bandRow="1"/>
              <a:tblGrid>
                <a:gridCol w="1527733">
                  <a:extLst>
                    <a:ext uri="{9D8B030D-6E8A-4147-A177-3AD203B41FA5}">
                      <a16:colId xmlns:a16="http://schemas.microsoft.com/office/drawing/2014/main" val="1053498473"/>
                    </a:ext>
                  </a:extLst>
                </a:gridCol>
                <a:gridCol w="1260935">
                  <a:extLst>
                    <a:ext uri="{9D8B030D-6E8A-4147-A177-3AD203B41FA5}">
                      <a16:colId xmlns:a16="http://schemas.microsoft.com/office/drawing/2014/main" val="2965733192"/>
                    </a:ext>
                  </a:extLst>
                </a:gridCol>
                <a:gridCol w="1260300">
                  <a:extLst>
                    <a:ext uri="{9D8B030D-6E8A-4147-A177-3AD203B41FA5}">
                      <a16:colId xmlns:a16="http://schemas.microsoft.com/office/drawing/2014/main" val="4070841488"/>
                    </a:ext>
                  </a:extLst>
                </a:gridCol>
                <a:gridCol w="1170732">
                  <a:extLst>
                    <a:ext uri="{9D8B030D-6E8A-4147-A177-3AD203B41FA5}">
                      <a16:colId xmlns:a16="http://schemas.microsoft.com/office/drawing/2014/main" val="392238491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Estrato</a:t>
                      </a:r>
                      <a:endParaRPr lang="pt-BR" sz="18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Universo</a:t>
                      </a:r>
                      <a:endParaRPr lang="pt-BR" sz="18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Amostra</a:t>
                      </a:r>
                      <a:endParaRPr lang="pt-BR" sz="18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Percentual</a:t>
                      </a:r>
                      <a:endParaRPr lang="pt-BR" sz="18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9607227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CGU-Regionais</a:t>
                      </a:r>
                      <a:endParaRPr lang="pt-BR" sz="180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1.127</a:t>
                      </a:r>
                      <a:endParaRPr lang="pt-BR" sz="180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780</a:t>
                      </a:r>
                      <a:endParaRPr lang="pt-BR" sz="18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69%</a:t>
                      </a:r>
                      <a:endParaRPr lang="pt-BR" sz="180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409247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GAB-Min  CONJUR</a:t>
                      </a:r>
                      <a:endParaRPr lang="pt-BR" sz="18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pt-BR" sz="180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pt-BR" sz="18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61%</a:t>
                      </a:r>
                      <a:endParaRPr lang="pt-BR" sz="18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3784579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OGU</a:t>
                      </a:r>
                      <a:endParaRPr lang="pt-BR" sz="180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pt-BR" sz="180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pt-BR" sz="180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57%</a:t>
                      </a:r>
                      <a:endParaRPr lang="pt-BR" sz="18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0050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CRG</a:t>
                      </a:r>
                      <a:endParaRPr lang="pt-BR" sz="180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119</a:t>
                      </a:r>
                      <a:endParaRPr lang="pt-BR" sz="180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endParaRPr lang="pt-BR" sz="180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56%</a:t>
                      </a:r>
                      <a:endParaRPr lang="pt-BR" sz="18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521583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SFC</a:t>
                      </a:r>
                      <a:endParaRPr lang="pt-BR" sz="180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419</a:t>
                      </a:r>
                      <a:endParaRPr lang="pt-BR" sz="18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212</a:t>
                      </a:r>
                      <a:endParaRPr lang="pt-BR" sz="180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51%</a:t>
                      </a:r>
                      <a:endParaRPr lang="pt-BR" sz="18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198345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STPC</a:t>
                      </a:r>
                      <a:endParaRPr lang="pt-BR" sz="180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endParaRPr lang="pt-BR" sz="180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pt-BR" sz="180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49%</a:t>
                      </a:r>
                      <a:endParaRPr lang="pt-BR" sz="18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6801827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</a:t>
                      </a:r>
                      <a:endParaRPr lang="pt-BR" sz="18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308</a:t>
                      </a:r>
                      <a:endParaRPr lang="pt-BR" sz="180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133</a:t>
                      </a:r>
                      <a:endParaRPr lang="pt-BR" sz="180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43%</a:t>
                      </a:r>
                      <a:endParaRPr lang="pt-BR" sz="1800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228447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pt-BR" sz="1800" b="1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2.174</a:t>
                      </a:r>
                      <a:endParaRPr lang="pt-BR" sz="1800" b="1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1.304</a:t>
                      </a:r>
                      <a:endParaRPr lang="pt-BR" sz="1800" b="1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323E4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  <a:endParaRPr lang="pt-BR" sz="1800" b="1" dirty="0">
                        <a:solidFill>
                          <a:srgbClr val="323E4F"/>
                        </a:solidFill>
                        <a:effectLst/>
                        <a:latin typeface="+mj-lt"/>
                        <a:ea typeface="Century Schoolbook" panose="020406040505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7052510"/>
                  </a:ext>
                </a:extLst>
              </a:tr>
            </a:tbl>
          </a:graphicData>
        </a:graphic>
      </p:graphicFrame>
      <p:sp>
        <p:nvSpPr>
          <p:cNvPr id="7" name="CaixaDeTexto 6">
            <a:extLst>
              <a:ext uri="{FF2B5EF4-FFF2-40B4-BE49-F238E27FC236}">
                <a16:creationId xmlns:a16="http://schemas.microsoft.com/office/drawing/2014/main" id="{03927E6C-37B7-49C0-B045-3E5CDC992483}"/>
              </a:ext>
            </a:extLst>
          </p:cNvPr>
          <p:cNvSpPr txBox="1"/>
          <p:nvPr/>
        </p:nvSpPr>
        <p:spPr>
          <a:xfrm>
            <a:off x="5797256" y="5766546"/>
            <a:ext cx="31949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t-BR" dirty="0">
                <a:latin typeface="+mj-lt"/>
              </a:rPr>
              <a:t>Ano 2018 e meados de 2019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t-BR" dirty="0">
                <a:latin typeface="+mj-lt"/>
              </a:rPr>
              <a:t>Universo: 2.081 servidores e 93 terceirizados (2.174)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9897483E-0B86-4F73-9F6B-1E8C5BC016B0}"/>
              </a:ext>
            </a:extLst>
          </p:cNvPr>
          <p:cNvSpPr txBox="1"/>
          <p:nvPr/>
        </p:nvSpPr>
        <p:spPr>
          <a:xfrm>
            <a:off x="608644" y="3289819"/>
            <a:ext cx="4553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DBB9E44A-5D06-46F9-BA0B-E6B27ACEC1E4}"/>
              </a:ext>
            </a:extLst>
          </p:cNvPr>
          <p:cNvSpPr/>
          <p:nvPr/>
        </p:nvSpPr>
        <p:spPr>
          <a:xfrm>
            <a:off x="5828345" y="1633979"/>
            <a:ext cx="58497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latin typeface="+mj-lt"/>
                <a:ea typeface="Century Schoolbook" panose="02040604050505020304" pitchFamily="18" charset="0"/>
              </a:rPr>
              <a:t>2019</a:t>
            </a:r>
          </a:p>
          <a:p>
            <a:r>
              <a:rPr lang="pt-BR" b="1" dirty="0">
                <a:latin typeface="+mj-lt"/>
                <a:ea typeface="Century Schoolbook" panose="02040604050505020304" pitchFamily="18" charset="0"/>
              </a:rPr>
              <a:t>Distribuição do percentual da amostra em relação ao universo de colaboradores da CGU</a:t>
            </a:r>
            <a:endParaRPr lang="pt-BR" dirty="0">
              <a:latin typeface="+mj-lt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C4D8E874-9142-4EF2-9483-6C42898AE96D}"/>
              </a:ext>
            </a:extLst>
          </p:cNvPr>
          <p:cNvSpPr txBox="1"/>
          <p:nvPr/>
        </p:nvSpPr>
        <p:spPr>
          <a:xfrm>
            <a:off x="9141227" y="5775639"/>
            <a:ext cx="30507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lvl1pPr>
          </a:lstStyle>
          <a:p>
            <a:r>
              <a:rPr lang="pt-BR" dirty="0">
                <a:latin typeface="+mj-lt"/>
              </a:rPr>
              <a:t>Amostra: 1.304 (60%)</a:t>
            </a:r>
          </a:p>
          <a:p>
            <a:r>
              <a:rPr lang="pt-BR" dirty="0">
                <a:latin typeface="+mj-lt"/>
              </a:rPr>
              <a:t>31 questões distribuídas em 6 temas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C2682BCD-D1FB-452A-9F62-FD1CEDF5D15C}"/>
              </a:ext>
            </a:extLst>
          </p:cNvPr>
          <p:cNvSpPr/>
          <p:nvPr/>
        </p:nvSpPr>
        <p:spPr>
          <a:xfrm>
            <a:off x="367381" y="1606554"/>
            <a:ext cx="54193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latin typeface="+mj-lt"/>
              </a:rPr>
              <a:t>2018</a:t>
            </a:r>
            <a:endParaRPr lang="pt-BR" dirty="0">
              <a:latin typeface="+mj-lt"/>
            </a:endParaRP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DD5E5D2F-FC04-41EA-94D4-B52D3189DC5B}"/>
              </a:ext>
            </a:extLst>
          </p:cNvPr>
          <p:cNvSpPr/>
          <p:nvPr/>
        </p:nvSpPr>
        <p:spPr>
          <a:xfrm>
            <a:off x="376672" y="2608414"/>
            <a:ext cx="5419373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400"/>
              </a:spcBef>
            </a:pPr>
            <a:r>
              <a:rPr lang="pt-BR" dirty="0">
                <a:latin typeface="+mj-lt"/>
                <a:ea typeface="Century Schoolbook" panose="02040604050505020304" pitchFamily="18" charset="0"/>
              </a:rPr>
              <a:t>Nota Técnica nº 1903/2018/CODIN/DIPLAD/SE, de 20/08/2018 – SEI 0799800</a:t>
            </a:r>
          </a:p>
          <a:p>
            <a:pPr>
              <a:spcBef>
                <a:spcPts val="2400"/>
              </a:spcBef>
            </a:pPr>
            <a:r>
              <a:rPr lang="pt-BR" dirty="0">
                <a:latin typeface="+mj-lt"/>
                <a:ea typeface="Century Schoolbook" panose="02040604050505020304" pitchFamily="18" charset="0"/>
              </a:rPr>
              <a:t>Ano: 2017</a:t>
            </a:r>
          </a:p>
          <a:p>
            <a:pPr>
              <a:spcBef>
                <a:spcPts val="2400"/>
              </a:spcBef>
            </a:pPr>
            <a:r>
              <a:rPr lang="pt-BR" dirty="0">
                <a:latin typeface="+mj-lt"/>
              </a:rPr>
              <a:t>Universo: 2.060 servidores e 100 terceirizados (2.160)</a:t>
            </a:r>
          </a:p>
          <a:p>
            <a:pPr>
              <a:spcBef>
                <a:spcPts val="2400"/>
              </a:spcBef>
            </a:pPr>
            <a:r>
              <a:rPr lang="pt-BR" dirty="0">
                <a:latin typeface="+mj-lt"/>
              </a:rPr>
              <a:t>Amostra = 691 (32% do universo)</a:t>
            </a:r>
          </a:p>
          <a:p>
            <a:pPr>
              <a:spcBef>
                <a:spcPts val="2400"/>
              </a:spcBef>
            </a:pPr>
            <a:r>
              <a:rPr lang="pt-BR" dirty="0">
                <a:latin typeface="+mj-lt"/>
              </a:rPr>
              <a:t>25 questões distribuídas em 4 temas</a:t>
            </a:r>
          </a:p>
          <a:p>
            <a:endParaRPr lang="pt-BR" dirty="0">
              <a:latin typeface="+mj-lt"/>
            </a:endParaRPr>
          </a:p>
        </p:txBody>
      </p:sp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7E5F12C7-1103-4B8A-8FC3-857AC0B1E4A8}"/>
              </a:ext>
            </a:extLst>
          </p:cNvPr>
          <p:cNvCxnSpPr/>
          <p:nvPr/>
        </p:nvCxnSpPr>
        <p:spPr>
          <a:xfrm>
            <a:off x="5791568" y="1606555"/>
            <a:ext cx="0" cy="522121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259257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3E1AA353-9127-4399-9023-CAA0CCE9D08B}"/>
              </a:ext>
            </a:extLst>
          </p:cNvPr>
          <p:cNvCxnSpPr/>
          <p:nvPr/>
        </p:nvCxnSpPr>
        <p:spPr>
          <a:xfrm>
            <a:off x="376238" y="1338011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4AD8F00E-1DD9-40FD-932F-2DC7BAFA0A89}"/>
              </a:ext>
            </a:extLst>
          </p:cNvPr>
          <p:cNvSpPr txBox="1"/>
          <p:nvPr/>
        </p:nvSpPr>
        <p:spPr>
          <a:xfrm>
            <a:off x="376238" y="753236"/>
            <a:ext cx="11163300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>
              <a:defRPr sz="3200">
                <a:latin typeface="+mj-lt"/>
              </a:defRPr>
            </a:lvl1pPr>
          </a:lstStyle>
          <a:p>
            <a:r>
              <a:rPr lang="pt-BR" dirty="0"/>
              <a:t>EIXO 4 – EXEMPLIFICANDO O RESULTADO DA AVALIAÇÃO</a:t>
            </a: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E01DB701-DBBC-4E29-9D01-4164880BB7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2498163"/>
              </p:ext>
            </p:extLst>
          </p:nvPr>
        </p:nvGraphicFramePr>
        <p:xfrm>
          <a:off x="630878" y="2055303"/>
          <a:ext cx="4941116" cy="37205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28A6AFDB-1C16-4104-8665-4AC4C1C680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49452392"/>
              </p:ext>
            </p:extLst>
          </p:nvPr>
        </p:nvGraphicFramePr>
        <p:xfrm>
          <a:off x="5957888" y="2055303"/>
          <a:ext cx="5872293" cy="3720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5920858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1BB6C148-BC24-44EB-8066-72E3FC3C1CF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1EB2B062-E012-4BA4-AB11-92A1074B5513}"/>
              </a:ext>
            </a:extLst>
          </p:cNvPr>
          <p:cNvSpPr txBox="1"/>
          <p:nvPr/>
        </p:nvSpPr>
        <p:spPr>
          <a:xfrm>
            <a:off x="428625" y="1019793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CANAIS DE COMUNICAÇÃO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A59CA4E5-0E82-40DC-A5F1-99BF63BD4B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2466975"/>
            <a:ext cx="7467198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4994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1BB6C148-BC24-44EB-8066-72E3FC3C1CF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1EB2B062-E012-4BA4-AB11-92A1074B5513}"/>
              </a:ext>
            </a:extLst>
          </p:cNvPr>
          <p:cNvSpPr txBox="1"/>
          <p:nvPr/>
        </p:nvSpPr>
        <p:spPr>
          <a:xfrm>
            <a:off x="428625" y="1019793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CANAIS DE COMUNICAÇÃO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441B5C8E-4A81-4F4B-BB3A-105A1BC88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50" y="1604568"/>
            <a:ext cx="11038810" cy="502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97691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1BB6C148-BC24-44EB-8066-72E3FC3C1CF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1EB2B062-E012-4BA4-AB11-92A1074B5513}"/>
              </a:ext>
            </a:extLst>
          </p:cNvPr>
          <p:cNvSpPr txBox="1"/>
          <p:nvPr/>
        </p:nvSpPr>
        <p:spPr>
          <a:xfrm>
            <a:off x="428625" y="1019793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CANAIS DE COMUNICAÇÃO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CE2243C8-1018-4ED6-AFEC-52AC1858BA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50" y="1604568"/>
            <a:ext cx="9731006" cy="519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44322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1BB6C148-BC24-44EB-8066-72E3FC3C1CF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1EB2B062-E012-4BA4-AB11-92A1074B5513}"/>
              </a:ext>
            </a:extLst>
          </p:cNvPr>
          <p:cNvSpPr txBox="1"/>
          <p:nvPr/>
        </p:nvSpPr>
        <p:spPr>
          <a:xfrm>
            <a:off x="428625" y="1019793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AÇÕES RELACIONADAS AO PROGRAMA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B0893FD6-8566-4E90-A73A-23EE5FA2E8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6282436"/>
              </p:ext>
            </p:extLst>
          </p:nvPr>
        </p:nvGraphicFramePr>
        <p:xfrm>
          <a:off x="706420" y="2586054"/>
          <a:ext cx="8750702" cy="31724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Imagem 1">
            <a:extLst>
              <a:ext uri="{FF2B5EF4-FFF2-40B4-BE49-F238E27FC236}">
                <a16:creationId xmlns:a16="http://schemas.microsoft.com/office/drawing/2014/main" id="{4B0712F3-236A-4F5B-B6A8-EC714BE3B9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56465" y="4657233"/>
            <a:ext cx="3359498" cy="938579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ADC6DE95-F946-41BB-A165-FBE6F396C8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56044" y="2586054"/>
            <a:ext cx="1340895" cy="1045500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10539A27-84AE-4207-A5EF-9E04EF0E15A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57122" y="4265724"/>
            <a:ext cx="2105457" cy="1548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32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4">
            <a:extLst>
              <a:ext uri="{FF2B5EF4-FFF2-40B4-BE49-F238E27FC236}">
                <a16:creationId xmlns:a16="http://schemas.microsoft.com/office/drawing/2014/main" id="{C71B129D-CEBF-426F-B56F-CC4D792A4F24}"/>
              </a:ext>
            </a:extLst>
          </p:cNvPr>
          <p:cNvSpPr txBox="1">
            <a:spLocks/>
          </p:cNvSpPr>
          <p:nvPr/>
        </p:nvSpPr>
        <p:spPr>
          <a:xfrm>
            <a:off x="561974" y="3545092"/>
            <a:ext cx="11163300" cy="132240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 dirty="0">
                <a:latin typeface="Arial Black" panose="020B0A04020102020204" pitchFamily="34" charset="0"/>
                <a:cs typeface="Aharoni" panose="02010803020104030203" pitchFamily="2" charset="-79"/>
              </a:rPr>
              <a:t> </a:t>
            </a: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8288E227-B874-4F70-AACD-D2A3790F3FF1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Retângulo 1">
            <a:extLst>
              <a:ext uri="{FF2B5EF4-FFF2-40B4-BE49-F238E27FC236}">
                <a16:creationId xmlns:a16="http://schemas.microsoft.com/office/drawing/2014/main" id="{BBFBEFA1-44F2-4EAF-93E9-D633133501EA}"/>
              </a:ext>
            </a:extLst>
          </p:cNvPr>
          <p:cNvSpPr/>
          <p:nvPr/>
        </p:nvSpPr>
        <p:spPr>
          <a:xfrm>
            <a:off x="376240" y="948750"/>
            <a:ext cx="89298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latin typeface="+mj-lt"/>
              </a:rPr>
              <a:t>CONTEXTUALIZAÇÃO</a:t>
            </a:r>
            <a:r>
              <a:rPr lang="pt-BR" sz="3200" dirty="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</a:t>
            </a: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3AC8E82A-719E-4A1E-BA18-E1DF7F3FE09C}"/>
              </a:ext>
            </a:extLst>
          </p:cNvPr>
          <p:cNvGraphicFramePr/>
          <p:nvPr>
            <p:extLst/>
          </p:nvPr>
        </p:nvGraphicFramePr>
        <p:xfrm>
          <a:off x="164938" y="1728175"/>
          <a:ext cx="10401462" cy="1399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CaixaDeTexto 8">
            <a:extLst>
              <a:ext uri="{FF2B5EF4-FFF2-40B4-BE49-F238E27FC236}">
                <a16:creationId xmlns:a16="http://schemas.microsoft.com/office/drawing/2014/main" id="{4D85ED89-5EFB-40D7-807D-647480BF36C7}"/>
              </a:ext>
            </a:extLst>
          </p:cNvPr>
          <p:cNvSpPr txBox="1"/>
          <p:nvPr/>
        </p:nvSpPr>
        <p:spPr>
          <a:xfrm>
            <a:off x="0" y="3157607"/>
            <a:ext cx="33016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Convenção Interamericana contra a Corrupção (1996) – Recepcionada pelo Brasil em 2002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Necessidade de preservar a confiança na integridade dos funcionários públicos e na gestão pública, por meio de normas de conduta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FCA0C633-C809-4C5A-A947-E6D13E233D27}"/>
              </a:ext>
            </a:extLst>
          </p:cNvPr>
          <p:cNvSpPr txBox="1"/>
          <p:nvPr/>
        </p:nvSpPr>
        <p:spPr>
          <a:xfrm>
            <a:off x="3149601" y="3151611"/>
            <a:ext cx="33016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GT de Integridade Pública da OCDE (SPIO) 2002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Convenção das Nações Unidas contra a corrupção (2003)  No Brasil, em 2006. Além de medidas de prevenir e combater a corrupção, </a:t>
            </a:r>
            <a:r>
              <a:rPr lang="pt-BR" b="1" dirty="0"/>
              <a:t>tem como finalidade promover a integridade</a:t>
            </a:r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Recomendações sobre as diretrizes de gerenciamento de conflitos de interesses no setor público (OCDE, 2003)</a:t>
            </a:r>
          </a:p>
          <a:p>
            <a:endParaRPr lang="pt-BR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07E0EAAA-5BF3-4C58-ADDD-F280BA4D5F33}"/>
              </a:ext>
            </a:extLst>
          </p:cNvPr>
          <p:cNvSpPr txBox="1"/>
          <p:nvPr/>
        </p:nvSpPr>
        <p:spPr>
          <a:xfrm>
            <a:off x="6451281" y="3125518"/>
            <a:ext cx="58359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Avaliação da OCDE sobre o Sistema de Integridade da Administração Pública Federal Brasileira (2011)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Recomendação da OCDE sobre compras públicas (2015)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Lei nº 12.846/2015 e Decreto nº 8.420/2015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Portaria CGU nº 784/2016 - PROFIP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IN Conjunta MP/CGU nº 01/2016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Recomendação da OCDE sobre Integridade Pública (2017)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Decreto nº 9.203/2017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Portarias CGU nº 1.089/2018 e 57/2019</a:t>
            </a:r>
          </a:p>
        </p:txBody>
      </p:sp>
    </p:spTree>
    <p:extLst>
      <p:ext uri="{BB962C8B-B14F-4D97-AF65-F5344CB8AC3E}">
        <p14:creationId xmlns:p14="http://schemas.microsoft.com/office/powerpoint/2010/main" val="368097760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1BB6C148-BC24-44EB-8066-72E3FC3C1CF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1EB2B062-E012-4BA4-AB11-92A1074B5513}"/>
              </a:ext>
            </a:extLst>
          </p:cNvPr>
          <p:cNvSpPr txBox="1"/>
          <p:nvPr/>
        </p:nvSpPr>
        <p:spPr>
          <a:xfrm>
            <a:off x="428625" y="1019793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AÇÕES RELACIONADAS AO PROGRAMA</a:t>
            </a:r>
          </a:p>
        </p:txBody>
      </p:sp>
      <p:pic>
        <p:nvPicPr>
          <p:cNvPr id="9" name="Imagem 8">
            <a:hlinkClick r:id="rId3"/>
            <a:extLst>
              <a:ext uri="{FF2B5EF4-FFF2-40B4-BE49-F238E27FC236}">
                <a16:creationId xmlns:a16="http://schemas.microsoft.com/office/drawing/2014/main" id="{47795F2C-3E49-49B4-B4FE-4F25804ACD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9473" y="2257364"/>
            <a:ext cx="8020050" cy="3314700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2A9B178D-A0BC-4320-8A87-256D87A5E734}"/>
              </a:ext>
            </a:extLst>
          </p:cNvPr>
          <p:cNvSpPr/>
          <p:nvPr/>
        </p:nvSpPr>
        <p:spPr>
          <a:xfrm>
            <a:off x="10480704" y="5074139"/>
            <a:ext cx="1158846" cy="1206220"/>
          </a:xfrm>
          <a:prstGeom prst="rect">
            <a:avLst/>
          </a:prstGeom>
          <a:blipFill dpi="0" rotWithShape="1">
            <a:blip r:embed="rId5"/>
            <a:srcRect/>
            <a:stretch>
              <a:fillRect l="2855" t="690" r="2855" b="690"/>
            </a:stretch>
          </a:blip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412572505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1BB6C148-BC24-44EB-8066-72E3FC3C1CF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1EB2B062-E012-4BA4-AB11-92A1074B5513}"/>
              </a:ext>
            </a:extLst>
          </p:cNvPr>
          <p:cNvSpPr txBox="1"/>
          <p:nvPr/>
        </p:nvSpPr>
        <p:spPr>
          <a:xfrm>
            <a:off x="428625" y="1019793"/>
            <a:ext cx="114395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AÇÕES RELACIONADAS AO PROGRAMA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579AA63-175F-4B0C-88D5-A67B365C73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50" y="1765004"/>
            <a:ext cx="3546504" cy="4753971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4DC70007-B57B-4FEB-8BC8-F6E5A77A5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9661" y="1845358"/>
            <a:ext cx="3317167" cy="2414856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5DC4F17F-0688-4AD2-BFBF-F04199CDC8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5623" y="1845358"/>
            <a:ext cx="3553927" cy="2665445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13523C68-2268-4F19-ADF4-A742956094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9661" y="4501005"/>
            <a:ext cx="2923762" cy="2242632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48DA5CFE-62E0-44DB-B638-EBB92E3FC4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85623" y="4958675"/>
            <a:ext cx="3155876" cy="132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01529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ixaDeTexto 15">
            <a:extLst>
              <a:ext uri="{FF2B5EF4-FFF2-40B4-BE49-F238E27FC236}">
                <a16:creationId xmlns:a16="http://schemas.microsoft.com/office/drawing/2014/main" id="{8BD75F6E-D9EC-4341-8749-51C636A0D73E}"/>
              </a:ext>
            </a:extLst>
          </p:cNvPr>
          <p:cNvSpPr txBox="1"/>
          <p:nvPr/>
        </p:nvSpPr>
        <p:spPr>
          <a:xfrm>
            <a:off x="386909" y="929772"/>
            <a:ext cx="5354133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BR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tencil" panose="040409050D0802020404" pitchFamily="82" charset="0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+mj-lt"/>
              </a:rPr>
              <a:t>AÇÕES DE DIVULGAÇÃO</a:t>
            </a:r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2F4A6F35-A069-4E28-8253-63FCCA806A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4629" y="2111045"/>
            <a:ext cx="1181959" cy="1020218"/>
          </a:xfrm>
          <a:prstGeom prst="rect">
            <a:avLst/>
          </a:prstGeom>
        </p:spPr>
      </p:pic>
      <p:pic>
        <p:nvPicPr>
          <p:cNvPr id="17" name="Imagem 16">
            <a:hlinkClick r:id="rId4"/>
            <a:extLst>
              <a:ext uri="{FF2B5EF4-FFF2-40B4-BE49-F238E27FC236}">
                <a16:creationId xmlns:a16="http://schemas.microsoft.com/office/drawing/2014/main" id="{EA6B7BC0-F62E-4E12-A0F8-E565E2EE18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911" y="1967455"/>
            <a:ext cx="2885240" cy="2149504"/>
          </a:xfrm>
          <a:prstGeom prst="rect">
            <a:avLst/>
          </a:prstGeom>
        </p:spPr>
      </p:pic>
      <p:pic>
        <p:nvPicPr>
          <p:cNvPr id="18" name="Imagem 17">
            <a:hlinkClick r:id="rId6"/>
            <a:extLst>
              <a:ext uri="{FF2B5EF4-FFF2-40B4-BE49-F238E27FC236}">
                <a16:creationId xmlns:a16="http://schemas.microsoft.com/office/drawing/2014/main" id="{4D03A1A4-6FD8-411C-9EEE-15E384E9FB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62867" y="4116959"/>
            <a:ext cx="2436981" cy="2551814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0275DF65-56E4-4F69-BEE9-AAC16EF2B7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01912" y="4693931"/>
            <a:ext cx="2958554" cy="1501466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23E22E25-6194-47ED-9055-82B0A07D331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51283" y="1967455"/>
            <a:ext cx="1711894" cy="1254259"/>
          </a:xfrm>
          <a:prstGeom prst="rect">
            <a:avLst/>
          </a:prstGeom>
        </p:spPr>
      </p:pic>
      <p:pic>
        <p:nvPicPr>
          <p:cNvPr id="22" name="Imagem 21">
            <a:hlinkClick r:id="rId10"/>
            <a:extLst>
              <a:ext uri="{FF2B5EF4-FFF2-40B4-BE49-F238E27FC236}">
                <a16:creationId xmlns:a16="http://schemas.microsoft.com/office/drawing/2014/main" id="{B46FDD27-6164-499E-87B7-3C5478FC498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74114" y="4762581"/>
            <a:ext cx="2361178" cy="1364166"/>
          </a:xfrm>
          <a:prstGeom prst="rect">
            <a:avLst/>
          </a:prstGeom>
        </p:spPr>
      </p:pic>
      <p:pic>
        <p:nvPicPr>
          <p:cNvPr id="23" name="Imagem 22">
            <a:extLst>
              <a:ext uri="{FF2B5EF4-FFF2-40B4-BE49-F238E27FC236}">
                <a16:creationId xmlns:a16="http://schemas.microsoft.com/office/drawing/2014/main" id="{39CBAEDB-8C8E-41AB-848E-7AFA5248EFA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35943" y="3521991"/>
            <a:ext cx="981191" cy="848730"/>
          </a:xfrm>
          <a:prstGeom prst="rect">
            <a:avLst/>
          </a:prstGeom>
        </p:spPr>
      </p:pic>
      <p:pic>
        <p:nvPicPr>
          <p:cNvPr id="2" name="Imagem 1">
            <a:hlinkClick r:id="rId13"/>
            <a:extLst>
              <a:ext uri="{FF2B5EF4-FFF2-40B4-BE49-F238E27FC236}">
                <a16:creationId xmlns:a16="http://schemas.microsoft.com/office/drawing/2014/main" id="{ADC60F69-5D40-4EF2-9DB7-7DF70366DDB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564" y="4631422"/>
            <a:ext cx="2707934" cy="2038712"/>
          </a:xfrm>
          <a:prstGeom prst="rect">
            <a:avLst/>
          </a:prstGeom>
        </p:spPr>
      </p:pic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B36ABFE8-FEB7-4099-BED1-CA80EB347F92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4" name="Imagem 3">
            <a:hlinkClick r:id="rId15"/>
            <a:extLst>
              <a:ext uri="{FF2B5EF4-FFF2-40B4-BE49-F238E27FC236}">
                <a16:creationId xmlns:a16="http://schemas.microsoft.com/office/drawing/2014/main" id="{1C40D41A-68ED-45F7-8A4D-4212BB01A54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310000" y="1891427"/>
            <a:ext cx="2942463" cy="2021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69112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29" y="5244066"/>
            <a:ext cx="3420319" cy="681037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8D55A539-3B42-4BFB-8C79-EC1F52DBFD33}"/>
              </a:ext>
            </a:extLst>
          </p:cNvPr>
          <p:cNvSpPr txBox="1"/>
          <p:nvPr/>
        </p:nvSpPr>
        <p:spPr>
          <a:xfrm>
            <a:off x="-393111" y="2336783"/>
            <a:ext cx="51997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Obrigado!</a:t>
            </a:r>
          </a:p>
          <a:p>
            <a:pPr algn="ctr"/>
            <a:endParaRPr lang="pt-BR" sz="3200" b="1" dirty="0"/>
          </a:p>
          <a:p>
            <a:pPr algn="ctr"/>
            <a:r>
              <a:rPr lang="pt-BR" sz="2800" dirty="0">
                <a:hlinkClick r:id="rId4"/>
              </a:rPr>
              <a:t>ngri@cgu.gov.br</a:t>
            </a:r>
            <a:endParaRPr lang="pt-BR" sz="2800" dirty="0"/>
          </a:p>
          <a:p>
            <a:pPr algn="ctr"/>
            <a:endParaRPr lang="pt-BR" sz="2800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DF2B1468-2F1C-432C-B55D-C4FD53A5D3B5}"/>
              </a:ext>
            </a:extLst>
          </p:cNvPr>
          <p:cNvSpPr/>
          <p:nvPr/>
        </p:nvSpPr>
        <p:spPr>
          <a:xfrm>
            <a:off x="5227054" y="4597735"/>
            <a:ext cx="609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/>
              <a:t>http://www.cgu.gov.br/sobre/institucional/eventos/2019/1a-conferencia-internacional-de-promocao-da-integridade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5A0F54D-D762-41D4-BF0F-BC695AF0BC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7995" y="1408750"/>
            <a:ext cx="2895600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34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1BB6C148-BC24-44EB-8066-72E3FC3C1CF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1EB2B062-E012-4BA4-AB11-92A1074B5513}"/>
              </a:ext>
            </a:extLst>
          </p:cNvPr>
          <p:cNvSpPr txBox="1"/>
          <p:nvPr/>
        </p:nvSpPr>
        <p:spPr>
          <a:xfrm>
            <a:off x="338137" y="948750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PROGRAMA</a:t>
            </a:r>
            <a:r>
              <a:rPr lang="pt-BR" dirty="0"/>
              <a:t> </a:t>
            </a:r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DE INTEGRIDADE DA CGU – 4 EIXOS</a:t>
            </a:r>
          </a:p>
        </p:txBody>
      </p:sp>
      <p:sp>
        <p:nvSpPr>
          <p:cNvPr id="13" name="Título 4">
            <a:extLst>
              <a:ext uri="{FF2B5EF4-FFF2-40B4-BE49-F238E27FC236}">
                <a16:creationId xmlns:a16="http://schemas.microsoft.com/office/drawing/2014/main" id="{9B4643FD-D750-47F1-BC10-0E9F36EECDC6}"/>
              </a:ext>
            </a:extLst>
          </p:cNvPr>
          <p:cNvSpPr txBox="1">
            <a:spLocks/>
          </p:cNvSpPr>
          <p:nvPr/>
        </p:nvSpPr>
        <p:spPr>
          <a:xfrm>
            <a:off x="276223" y="4122140"/>
            <a:ext cx="11163300" cy="132240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 dirty="0">
                <a:latin typeface="Arial Black" panose="020B0A04020102020204" pitchFamily="34" charset="0"/>
                <a:cs typeface="Aharoni" panose="02010803020104030203" pitchFamily="2" charset="-79"/>
              </a:rPr>
              <a:t> </a:t>
            </a:r>
          </a:p>
        </p:txBody>
      </p:sp>
      <p:pic>
        <p:nvPicPr>
          <p:cNvPr id="9" name="Espaço Reservado para Conteúdo 4">
            <a:extLst>
              <a:ext uri="{FF2B5EF4-FFF2-40B4-BE49-F238E27FC236}">
                <a16:creationId xmlns:a16="http://schemas.microsoft.com/office/drawing/2014/main" id="{408A75B5-540E-463B-AB95-BBA003387F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3840" y="2033970"/>
            <a:ext cx="4322616" cy="4351338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89C40731-C12E-4EAE-930C-668883C2EB6A}"/>
              </a:ext>
            </a:extLst>
          </p:cNvPr>
          <p:cNvSpPr/>
          <p:nvPr/>
        </p:nvSpPr>
        <p:spPr>
          <a:xfrm>
            <a:off x="5145640" y="4224174"/>
            <a:ext cx="5964698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</a:pPr>
            <a:r>
              <a:rPr lang="pt-BR" sz="3200" b="1" dirty="0"/>
              <a:t>Objetivo principal do Programa</a:t>
            </a:r>
          </a:p>
          <a:p>
            <a:pPr>
              <a:spcBef>
                <a:spcPts val="1800"/>
              </a:spcBef>
            </a:pPr>
            <a:r>
              <a:rPr lang="pt-BR" dirty="0"/>
              <a:t>Assegurar uma atuação pautada em princípios, valores e normas do setor público, que estabelecem o ponto de referência moral da instituição para cumprimento de sua missão, dentro dos limites da legalidade, eficiência e moralidade administrativa. 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0F33C50D-6D0B-4432-B081-9A06356946CA}"/>
              </a:ext>
            </a:extLst>
          </p:cNvPr>
          <p:cNvSpPr/>
          <p:nvPr/>
        </p:nvSpPr>
        <p:spPr>
          <a:xfrm>
            <a:off x="5145640" y="2033970"/>
            <a:ext cx="6232966" cy="169277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spcBef>
                <a:spcPts val="1800"/>
              </a:spcBef>
            </a:pPr>
            <a:r>
              <a:rPr lang="pt-BR" sz="3200" b="1" dirty="0"/>
              <a:t>Conceito</a:t>
            </a:r>
          </a:p>
          <a:p>
            <a:r>
              <a:rPr lang="pt-BR" dirty="0"/>
              <a:t>Conjunto estruturado de medidas institucionais voltadas para a prevenção, detecção, punição e remediação de práticas de corrupção, fraudes, irregularidades e desvios éticos e de conduta.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5178AC4A-46D9-4B4B-82CC-9727FA021DE0}"/>
              </a:ext>
            </a:extLst>
          </p:cNvPr>
          <p:cNvSpPr txBox="1"/>
          <p:nvPr/>
        </p:nvSpPr>
        <p:spPr>
          <a:xfrm>
            <a:off x="493840" y="6424777"/>
            <a:ext cx="4507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dirty="0"/>
              <a:t>Fonte: Art. 19 do Decreto nº 9.203/2017 (</a:t>
            </a:r>
            <a:r>
              <a:rPr lang="pt-BR" sz="800" dirty="0">
                <a:hlinkClick r:id="rId4"/>
              </a:rPr>
              <a:t>http://www.planalto.gov.br/ccivil_03/_ato2015-2018/2017/decreto/D9203.htm</a:t>
            </a:r>
            <a:r>
              <a:rPr lang="pt-BR" sz="800" dirty="0"/>
              <a:t>)</a:t>
            </a:r>
          </a:p>
          <a:p>
            <a:r>
              <a:rPr lang="pt-BR" sz="800" dirty="0"/>
              <a:t>Portaria CGU nº 750, de 20/4/2016</a:t>
            </a:r>
          </a:p>
        </p:txBody>
      </p:sp>
    </p:spTree>
    <p:extLst>
      <p:ext uri="{BB962C8B-B14F-4D97-AF65-F5344CB8AC3E}">
        <p14:creationId xmlns:p14="http://schemas.microsoft.com/office/powerpoint/2010/main" val="1687213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1BB6C148-BC24-44EB-8066-72E3FC3C1CF7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1EB2B062-E012-4BA4-AB11-92A1074B5513}"/>
              </a:ext>
            </a:extLst>
          </p:cNvPr>
          <p:cNvSpPr txBox="1"/>
          <p:nvPr/>
        </p:nvSpPr>
        <p:spPr>
          <a:xfrm>
            <a:off x="376237" y="981107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PROGRAMA DE INTEGRIDADE – PLANO DE INTEGRIDADE</a:t>
            </a:r>
          </a:p>
        </p:txBody>
      </p:sp>
      <p:sp>
        <p:nvSpPr>
          <p:cNvPr id="13" name="Título 4">
            <a:extLst>
              <a:ext uri="{FF2B5EF4-FFF2-40B4-BE49-F238E27FC236}">
                <a16:creationId xmlns:a16="http://schemas.microsoft.com/office/drawing/2014/main" id="{9B4643FD-D750-47F1-BC10-0E9F36EECDC6}"/>
              </a:ext>
            </a:extLst>
          </p:cNvPr>
          <p:cNvSpPr txBox="1">
            <a:spLocks/>
          </p:cNvSpPr>
          <p:nvPr/>
        </p:nvSpPr>
        <p:spPr>
          <a:xfrm>
            <a:off x="276223" y="4122140"/>
            <a:ext cx="11163300" cy="132240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 dirty="0">
                <a:latin typeface="Arial Black" panose="020B0A04020102020204" pitchFamily="34" charset="0"/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4C69EDA8-3232-419C-8070-1B73E878FEBC}"/>
              </a:ext>
            </a:extLst>
          </p:cNvPr>
          <p:cNvSpPr/>
          <p:nvPr/>
        </p:nvSpPr>
        <p:spPr>
          <a:xfrm>
            <a:off x="8925565" y="6216048"/>
            <a:ext cx="25139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Portaria CGU nº 57/2019</a:t>
            </a: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96D474EC-14A0-479E-8E59-2A009F8237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50" y="2183012"/>
            <a:ext cx="3667125" cy="4124325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E05BA8F2-8114-41A9-907B-46935D5ACA34}"/>
              </a:ext>
            </a:extLst>
          </p:cNvPr>
          <p:cNvSpPr txBox="1"/>
          <p:nvPr/>
        </p:nvSpPr>
        <p:spPr>
          <a:xfrm>
            <a:off x="4428598" y="2329274"/>
            <a:ext cx="6725702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pt-BR" sz="3200" b="1" dirty="0"/>
              <a:t>Conceito</a:t>
            </a:r>
          </a:p>
          <a:p>
            <a:pPr>
              <a:spcBef>
                <a:spcPts val="1800"/>
              </a:spcBef>
            </a:pPr>
            <a:r>
              <a:rPr lang="pt-BR" dirty="0"/>
              <a:t>Documento, aprovado pela alta administração, que organiza as medidas de integridade a serem adotadas em determinado período de tempo, devendo ser revisado periodicamente.</a:t>
            </a:r>
          </a:p>
        </p:txBody>
      </p:sp>
    </p:spTree>
    <p:extLst>
      <p:ext uri="{BB962C8B-B14F-4D97-AF65-F5344CB8AC3E}">
        <p14:creationId xmlns:p14="http://schemas.microsoft.com/office/powerpoint/2010/main" val="2503992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Conector reto 46">
            <a:extLst>
              <a:ext uri="{FF2B5EF4-FFF2-40B4-BE49-F238E27FC236}">
                <a16:creationId xmlns:a16="http://schemas.microsoft.com/office/drawing/2014/main" id="{5449732E-A797-483F-9305-F7E4B04274BD}"/>
              </a:ext>
            </a:extLst>
          </p:cNvPr>
          <p:cNvCxnSpPr/>
          <p:nvPr/>
        </p:nvCxnSpPr>
        <p:spPr>
          <a:xfrm>
            <a:off x="476250" y="1533525"/>
            <a:ext cx="111633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E7E3D148-D89D-450E-AA4F-E1212639AFBC}"/>
              </a:ext>
            </a:extLst>
          </p:cNvPr>
          <p:cNvSpPr txBox="1"/>
          <p:nvPr/>
        </p:nvSpPr>
        <p:spPr>
          <a:xfrm>
            <a:off x="338137" y="929026"/>
            <a:ext cx="1143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dirty="0">
                <a:solidFill>
                  <a:schemeClr val="tx1"/>
                </a:solidFill>
                <a:latin typeface="+mj-lt"/>
                <a:cs typeface="+mn-cs"/>
              </a:rPr>
              <a:t>FUNDAMENTOS DO PROGRAMA DE INTEGRIDADE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F2DFABD-692F-413F-8BBD-93602F386444}"/>
              </a:ext>
            </a:extLst>
          </p:cNvPr>
          <p:cNvSpPr txBox="1"/>
          <p:nvPr/>
        </p:nvSpPr>
        <p:spPr>
          <a:xfrm>
            <a:off x="476250" y="1873870"/>
            <a:ext cx="6023024" cy="98488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integridade é responsabilidade de todos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 gerentes desempenham um papel fundamental como líderes e exemplos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18A6D74-7797-492B-A5FA-A877B19BA6F8}"/>
              </a:ext>
            </a:extLst>
          </p:cNvPr>
          <p:cNvSpPr txBox="1"/>
          <p:nvPr/>
        </p:nvSpPr>
        <p:spPr>
          <a:xfrm>
            <a:off x="476250" y="3066394"/>
            <a:ext cx="602302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entanto, agentes de integridade são frequentemente necessários em nível organizacional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Pessoas, comitês ou unidades cuja responsabilidade é promover a integridade dentro da organização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0ECB5D98-5DA9-4B61-BFE9-EBBFA7CA09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0988" y="1552575"/>
            <a:ext cx="3609975" cy="3752850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5DB11815-55E7-4832-A648-37EDF2739922}"/>
              </a:ext>
            </a:extLst>
          </p:cNvPr>
          <p:cNvSpPr/>
          <p:nvPr/>
        </p:nvSpPr>
        <p:spPr>
          <a:xfrm>
            <a:off x="8111303" y="5237297"/>
            <a:ext cx="1957587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 Frédéric Boehm</a:t>
            </a:r>
          </a:p>
          <a:p>
            <a:r>
              <a:rPr lang="pt-BR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Policy Analyst</a:t>
            </a:r>
          </a:p>
          <a:p>
            <a:r>
              <a:rPr lang="pt-BR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 Sector Integrity Division</a:t>
            </a:r>
          </a:p>
          <a:p>
            <a:r>
              <a:rPr lang="pt-BR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 Governance Directorate OECD</a:t>
            </a:r>
          </a:p>
          <a:p>
            <a:endParaRPr lang="pt-BR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C9E2C879-6BC2-40CA-B872-649BD20691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829" y="4671491"/>
            <a:ext cx="4129863" cy="123110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A3038188-42A9-473F-A686-60E5CD10304F}"/>
              </a:ext>
            </a:extLst>
          </p:cNvPr>
          <p:cNvSpPr/>
          <p:nvPr/>
        </p:nvSpPr>
        <p:spPr>
          <a:xfrm>
            <a:off x="8111303" y="5852850"/>
            <a:ext cx="36663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800" dirty="0">
                <a:hlinkClick r:id="rId5"/>
              </a:rPr>
              <a:t>file:///C:/Users/Usu%C3%A1rio/Downloads/2019-07-24%20-%20Rede%20GIRC%20-%20Frederic%20OCDE.pptx%20(2).pdf</a:t>
            </a:r>
            <a:endParaRPr lang="pt-BR" sz="800" dirty="0"/>
          </a:p>
        </p:txBody>
      </p:sp>
    </p:spTree>
    <p:extLst>
      <p:ext uri="{BB962C8B-B14F-4D97-AF65-F5344CB8AC3E}">
        <p14:creationId xmlns:p14="http://schemas.microsoft.com/office/powerpoint/2010/main" val="2455058676"/>
      </p:ext>
    </p:extLst>
  </p:cSld>
  <p:clrMapOvr>
    <a:masterClrMapping/>
  </p:clrMapOvr>
</p:sld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8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8.jpeg"/></Relationships>
</file>

<file path=ppt/theme/theme1.xml><?xml version="1.0" encoding="utf-8"?>
<a:theme xmlns:a="http://schemas.openxmlformats.org/drawingml/2006/main" name="Tema do Office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ersonalizada 18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99107"/>
    </a:accent1>
    <a:accent2>
      <a:srgbClr val="04418B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riel">
    <a:majorFont>
      <a:latin typeface="Century Schoolbook"/>
      <a:ea typeface=""/>
      <a:cs typeface=""/>
      <a:font script="Jpan" typeface="ＭＳ Ｐ明朝"/>
      <a:font script="Hang" typeface="휴먼매직체"/>
      <a:font script="Hans" typeface="华文楷体"/>
      <a:font script="Hant" typeface="新細明體"/>
      <a:font script="Arab" typeface="Times New Roman"/>
      <a:font script="Hebr" typeface="Times New Roman"/>
      <a:font script="Thai" typeface="Kodchiang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entury Schoolbook"/>
      <a:ea typeface=""/>
      <a:cs typeface=""/>
      <a:font script="Jpan" typeface="ＭＳ Ｐ明朝"/>
      <a:font script="Hang" typeface="휴먼매직체"/>
      <a:font script="Hans" typeface="宋体"/>
      <a:font script="Hant" typeface="新細明體"/>
      <a:font script="Arab" typeface="Times New Roman"/>
      <a:font script="Hebr" typeface="Times New Roman"/>
      <a:font script="Thai" typeface="Kodchiang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Oriel">
    <a:fillStyleLst>
      <a:solidFill>
        <a:schemeClr val="phClr"/>
      </a:solidFill>
      <a:gradFill rotWithShape="1">
        <a:gsLst>
          <a:gs pos="0">
            <a:schemeClr val="phClr">
              <a:tint val="39000"/>
              <a:satMod val="260000"/>
            </a:schemeClr>
          </a:gs>
          <a:gs pos="30000">
            <a:schemeClr val="phClr">
              <a:tint val="39000"/>
              <a:satMod val="260000"/>
            </a:schemeClr>
          </a:gs>
          <a:gs pos="75000">
            <a:schemeClr val="phClr">
              <a:tint val="55000"/>
              <a:satMod val="255000"/>
            </a:schemeClr>
          </a:gs>
          <a:gs pos="100000">
            <a:schemeClr val="phClr">
              <a:tint val="70000"/>
              <a:satMod val="255000"/>
            </a:schemeClr>
          </a:gs>
        </a:gsLst>
        <a:path path="circle">
          <a:fillToRect l="30000" t="155000" r="150000" b="75000"/>
        </a:path>
      </a:gradFill>
      <a:gradFill rotWithShape="1">
        <a:gsLst>
          <a:gs pos="0">
            <a:schemeClr val="phClr">
              <a:shade val="63000"/>
              <a:satMod val="170000"/>
            </a:schemeClr>
          </a:gs>
          <a:gs pos="30000">
            <a:schemeClr val="phClr">
              <a:shade val="58000"/>
              <a:satMod val="170000"/>
            </a:schemeClr>
          </a:gs>
          <a:gs pos="75000">
            <a:schemeClr val="phClr">
              <a:shade val="31000"/>
              <a:satMod val="170000"/>
            </a:schemeClr>
          </a:gs>
          <a:gs pos="100000">
            <a:schemeClr val="phClr">
              <a:shade val="15000"/>
              <a:satMod val="170000"/>
            </a:schemeClr>
          </a:gs>
        </a:gsLst>
        <a:path path="circle">
          <a:fillToRect l="30000" t="155000" r="150000" b="75000"/>
        </a:path>
      </a:gradFill>
    </a:fillStyleLst>
    <a:lnStyleLst>
      <a:ln w="12700" cap="flat" cmpd="sng" algn="ctr">
        <a:solidFill>
          <a:schemeClr val="phClr">
            <a:shade val="70000"/>
            <a:satMod val="15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4925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0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50800" dist="20000" dir="5400000" rotWithShape="0">
            <a:srgbClr val="000000">
              <a:alpha val="42000"/>
            </a:srgbClr>
          </a:outerShdw>
        </a:effectLst>
      </a:effectStyle>
      <a:effectStyle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58000"/>
              <a:satMod val="125000"/>
            </a:schemeClr>
          </a:gs>
          <a:gs pos="40000">
            <a:schemeClr val="phClr">
              <a:tint val="90000"/>
              <a:shade val="90000"/>
              <a:satMod val="120000"/>
            </a:schemeClr>
          </a:gs>
          <a:gs pos="100000">
            <a:schemeClr val="phClr">
              <a:tint val="5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shade val="80000"/>
            </a:schemeClr>
            <a:schemeClr val="phClr">
              <a:tint val="91000"/>
            </a:schemeClr>
          </a:duotone>
        </a:blip>
        <a:tile tx="0" ty="0" sx="40000" sy="50000" flip="y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Personalizada 18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99107"/>
    </a:accent1>
    <a:accent2>
      <a:srgbClr val="04418B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riel">
    <a:majorFont>
      <a:latin typeface="Century Schoolbook"/>
      <a:ea typeface=""/>
      <a:cs typeface=""/>
      <a:font script="Jpan" typeface="ＭＳ Ｐ明朝"/>
      <a:font script="Hang" typeface="휴먼매직체"/>
      <a:font script="Hans" typeface="华文楷体"/>
      <a:font script="Hant" typeface="新細明體"/>
      <a:font script="Arab" typeface="Times New Roman"/>
      <a:font script="Hebr" typeface="Times New Roman"/>
      <a:font script="Thai" typeface="Kodchiang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entury Schoolbook"/>
      <a:ea typeface=""/>
      <a:cs typeface=""/>
      <a:font script="Jpan" typeface="ＭＳ Ｐ明朝"/>
      <a:font script="Hang" typeface="휴먼매직체"/>
      <a:font script="Hans" typeface="宋体"/>
      <a:font script="Hant" typeface="新細明體"/>
      <a:font script="Arab" typeface="Times New Roman"/>
      <a:font script="Hebr" typeface="Times New Roman"/>
      <a:font script="Thai" typeface="Kodchiang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Oriel">
    <a:fillStyleLst>
      <a:solidFill>
        <a:schemeClr val="phClr"/>
      </a:solidFill>
      <a:gradFill rotWithShape="1">
        <a:gsLst>
          <a:gs pos="0">
            <a:schemeClr val="phClr">
              <a:tint val="39000"/>
              <a:satMod val="260000"/>
            </a:schemeClr>
          </a:gs>
          <a:gs pos="30000">
            <a:schemeClr val="phClr">
              <a:tint val="39000"/>
              <a:satMod val="260000"/>
            </a:schemeClr>
          </a:gs>
          <a:gs pos="75000">
            <a:schemeClr val="phClr">
              <a:tint val="55000"/>
              <a:satMod val="255000"/>
            </a:schemeClr>
          </a:gs>
          <a:gs pos="100000">
            <a:schemeClr val="phClr">
              <a:tint val="70000"/>
              <a:satMod val="255000"/>
            </a:schemeClr>
          </a:gs>
        </a:gsLst>
        <a:path path="circle">
          <a:fillToRect l="30000" t="155000" r="150000" b="75000"/>
        </a:path>
      </a:gradFill>
      <a:gradFill rotWithShape="1">
        <a:gsLst>
          <a:gs pos="0">
            <a:schemeClr val="phClr">
              <a:shade val="63000"/>
              <a:satMod val="170000"/>
            </a:schemeClr>
          </a:gs>
          <a:gs pos="30000">
            <a:schemeClr val="phClr">
              <a:shade val="58000"/>
              <a:satMod val="170000"/>
            </a:schemeClr>
          </a:gs>
          <a:gs pos="75000">
            <a:schemeClr val="phClr">
              <a:shade val="31000"/>
              <a:satMod val="170000"/>
            </a:schemeClr>
          </a:gs>
          <a:gs pos="100000">
            <a:schemeClr val="phClr">
              <a:shade val="15000"/>
              <a:satMod val="170000"/>
            </a:schemeClr>
          </a:gs>
        </a:gsLst>
        <a:path path="circle">
          <a:fillToRect l="30000" t="155000" r="150000" b="75000"/>
        </a:path>
      </a:gradFill>
    </a:fillStyleLst>
    <a:lnStyleLst>
      <a:ln w="12700" cap="flat" cmpd="sng" algn="ctr">
        <a:solidFill>
          <a:schemeClr val="phClr">
            <a:shade val="70000"/>
            <a:satMod val="15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4925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0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50800" dist="20000" dir="5400000" rotWithShape="0">
            <a:srgbClr val="000000">
              <a:alpha val="42000"/>
            </a:srgbClr>
          </a:outerShdw>
        </a:effectLst>
      </a:effectStyle>
      <a:effectStyle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58000"/>
              <a:satMod val="125000"/>
            </a:schemeClr>
          </a:gs>
          <a:gs pos="40000">
            <a:schemeClr val="phClr">
              <a:tint val="90000"/>
              <a:shade val="90000"/>
              <a:satMod val="120000"/>
            </a:schemeClr>
          </a:gs>
          <a:gs pos="100000">
            <a:schemeClr val="phClr">
              <a:tint val="5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shade val="80000"/>
            </a:schemeClr>
            <a:schemeClr val="phClr">
              <a:tint val="91000"/>
            </a:schemeClr>
          </a:duotone>
        </a:blip>
        <a:tile tx="0" ty="0" sx="40000" sy="50000" flip="y" algn="tl"/>
      </a:blip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E465DB345C3DD4EAF4B67B8D324887D" ma:contentTypeVersion="10" ma:contentTypeDescription="Crie um novo documento." ma:contentTypeScope="" ma:versionID="b1d5b801b1c62faf76c6413c53e34a5e">
  <xsd:schema xmlns:xsd="http://www.w3.org/2001/XMLSchema" xmlns:xs="http://www.w3.org/2001/XMLSchema" xmlns:p="http://schemas.microsoft.com/office/2006/metadata/properties" xmlns:ns2="93d72014-7836-4b73-8639-3bf39feb55bb" xmlns:ns3="67d0ff93-9992-4754-ba7a-dbbf76807a01" targetNamespace="http://schemas.microsoft.com/office/2006/metadata/properties" ma:root="true" ma:fieldsID="93e9bbf996cc0681eb54f6d28131d690" ns2:_="" ns3:_="">
    <xsd:import namespace="93d72014-7836-4b73-8639-3bf39feb55bb"/>
    <xsd:import namespace="67d0ff93-9992-4754-ba7a-dbbf76807a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d72014-7836-4b73-8639-3bf39feb55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d0ff93-9992-4754-ba7a-dbbf76807a01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94E0284-53BD-4C44-8D19-CA555B186B9F}">
  <ds:schemaRefs>
    <ds:schemaRef ds:uri="67d0ff93-9992-4754-ba7a-dbbf76807a01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93d72014-7836-4b73-8639-3bf39feb55bb"/>
  </ds:schemaRefs>
</ds:datastoreItem>
</file>

<file path=customXml/itemProps2.xml><?xml version="1.0" encoding="utf-8"?>
<ds:datastoreItem xmlns:ds="http://schemas.openxmlformats.org/officeDocument/2006/customXml" ds:itemID="{71451FED-72CB-4705-9CF1-F9C8C57F04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d72014-7836-4b73-8639-3bf39feb55bb"/>
    <ds:schemaRef ds:uri="67d0ff93-9992-4754-ba7a-dbbf76807a0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6EB0DB3-BA18-4775-BCBA-41BE0B3110C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8677</TotalTime>
  <Words>5276</Words>
  <Application>Microsoft Office PowerPoint</Application>
  <PresentationFormat>Widescreen</PresentationFormat>
  <Paragraphs>756</Paragraphs>
  <Slides>63</Slides>
  <Notes>60</Notes>
  <HiddenSlides>0</HiddenSlides>
  <MMClips>0</MMClips>
  <ScaleCrop>false</ScaleCrop>
  <HeadingPairs>
    <vt:vector size="6" baseType="variant">
      <vt:variant>
        <vt:lpstr>Fontes usadas</vt:lpstr>
      </vt:variant>
      <vt:variant>
        <vt:i4>14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63</vt:i4>
      </vt:variant>
    </vt:vector>
  </HeadingPairs>
  <TitlesOfParts>
    <vt:vector size="78" baseType="lpstr">
      <vt:lpstr>Agency FB</vt:lpstr>
      <vt:lpstr>Aharoni</vt:lpstr>
      <vt:lpstr>Arial</vt:lpstr>
      <vt:lpstr>Arial Black</vt:lpstr>
      <vt:lpstr>Calibri</vt:lpstr>
      <vt:lpstr>Calibri Light</vt:lpstr>
      <vt:lpstr>Century Schoolbook</vt:lpstr>
      <vt:lpstr>Courier New</vt:lpstr>
      <vt:lpstr>Racing Sans One</vt:lpstr>
      <vt:lpstr>Segoe Print</vt:lpstr>
      <vt:lpstr>Segoe UI Semibold</vt:lpstr>
      <vt:lpstr>Segoe UI Web (West European)</vt:lpstr>
      <vt:lpstr>Times New Roman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Luis Claudio Aguiar Fonseca</dc:creator>
  <cp:lastModifiedBy>Liliane de Paiva Nascimento</cp:lastModifiedBy>
  <cp:revision>242</cp:revision>
  <cp:lastPrinted>2019-08-26T03:03:58Z</cp:lastPrinted>
  <dcterms:created xsi:type="dcterms:W3CDTF">2019-02-15T01:38:09Z</dcterms:created>
  <dcterms:modified xsi:type="dcterms:W3CDTF">2019-12-06T14:02:58Z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0x0101001E465DB345C3DD4EAF4B67B8D324887D</vt:lpwstr>
  </property>
</Properties>
</file>